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6"/>
  </p:notesMasterIdLst>
  <p:sldIdLst>
    <p:sldId id="341" r:id="rId5"/>
    <p:sldId id="316" r:id="rId6"/>
    <p:sldId id="355" r:id="rId7"/>
    <p:sldId id="356" r:id="rId8"/>
    <p:sldId id="380" r:id="rId9"/>
    <p:sldId id="381" r:id="rId10"/>
    <p:sldId id="378" r:id="rId11"/>
    <p:sldId id="379" r:id="rId12"/>
    <p:sldId id="382" r:id="rId13"/>
    <p:sldId id="389" r:id="rId14"/>
    <p:sldId id="384" r:id="rId15"/>
    <p:sldId id="385" r:id="rId16"/>
    <p:sldId id="386" r:id="rId17"/>
    <p:sldId id="387" r:id="rId18"/>
    <p:sldId id="388" r:id="rId19"/>
    <p:sldId id="396" r:id="rId20"/>
    <p:sldId id="383" r:id="rId21"/>
    <p:sldId id="393" r:id="rId22"/>
    <p:sldId id="394" r:id="rId23"/>
    <p:sldId id="395" r:id="rId24"/>
    <p:sldId id="377"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54DA99-B0AA-206D-B923-2B84E21032DD}" name="Grazyna Richmond" initials="GR" userId="S::grazyna.richmond@westminster-abbey.org::3ecb8d30-f6f6-4e88-81ee-c3c6ffcbefb2" providerId="AD"/>
  <p188:author id="{37EF83BC-3276-C3CB-5349-D3611DA3E24D}" name="Sian Shaw" initials="SS" userId="S::sian.shaw@westminster-abbey.org::cf930bf7-ba7f-4ec0-9225-526cb0af2be3" providerId="AD"/>
  <p188:author id="{225ACCFC-C6F7-F5E3-4C6D-4899F604FA38}" name="William Ewart" initials="WE" userId="S::william.ewart@westminster-abbey.org::acfb01ca-8539-4e85-964e-c2b1dd366cb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Sian Shaw" initials="SS [2]" lastIdx="10" clrIdx="6">
    <p:extLst>
      <p:ext uri="{19B8F6BF-5375-455C-9EA6-DF929625EA0E}">
        <p15:presenceInfo xmlns:p15="http://schemas.microsoft.com/office/powerpoint/2012/main" userId="Sian Shaw" providerId="None"/>
      </p:ext>
    </p:extLst>
  </p:cmAuthor>
  <p:cmAuthor id="1" name="Eleanor Lovegrove" initials="EL" lastIdx="2" clrIdx="0">
    <p:extLst>
      <p:ext uri="{19B8F6BF-5375-455C-9EA6-DF929625EA0E}">
        <p15:presenceInfo xmlns:p15="http://schemas.microsoft.com/office/powerpoint/2012/main" userId="Eleanor Lovegrove" providerId="None"/>
      </p:ext>
    </p:extLst>
  </p:cmAuthor>
  <p:cmAuthor id="8" name="Sian Shaw" initials="SS [3]" lastIdx="3" clrIdx="7">
    <p:extLst>
      <p:ext uri="{19B8F6BF-5375-455C-9EA6-DF929625EA0E}">
        <p15:presenceInfo xmlns:p15="http://schemas.microsoft.com/office/powerpoint/2012/main" userId="S::sian.shaw@westminster-abbey.org::cf930bf7-ba7f-4ec0-9225-526cb0af2be3" providerId="AD"/>
      </p:ext>
    </p:extLst>
  </p:cmAuthor>
  <p:cmAuthor id="2" name="Laura Arends" initials="LA" lastIdx="2" clrIdx="1">
    <p:extLst>
      <p:ext uri="{19B8F6BF-5375-455C-9EA6-DF929625EA0E}">
        <p15:presenceInfo xmlns:p15="http://schemas.microsoft.com/office/powerpoint/2012/main" userId="Laura Arends" providerId="None"/>
      </p:ext>
    </p:extLst>
  </p:cmAuthor>
  <p:cmAuthor id="9" name="William Ewart" initials="WE" lastIdx="2" clrIdx="8">
    <p:extLst>
      <p:ext uri="{19B8F6BF-5375-455C-9EA6-DF929625EA0E}">
        <p15:presenceInfo xmlns:p15="http://schemas.microsoft.com/office/powerpoint/2012/main" userId="S::william.ewart@westminster-abbey.org::acfb01ca-8539-4e85-964e-c2b1dd366cb4" providerId="AD"/>
      </p:ext>
    </p:extLst>
  </p:cmAuthor>
  <p:cmAuthor id="3" name="Sian Shaw" initials="SS" lastIdx="7"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7" clrIdx="4">
    <p:extLst>
      <p:ext uri="{19B8F6BF-5375-455C-9EA6-DF929625EA0E}">
        <p15:presenceInfo xmlns:p15="http://schemas.microsoft.com/office/powerpoint/2012/main" userId="S-1-5-21-1719820890-308836166-311576647-3638" providerId="AD"/>
      </p:ext>
    </p:extLst>
  </p:cmAuthor>
  <p:cmAuthor id="6" name="Laura Arends" initials="LA [2]" lastIdx="6" clrIdx="5">
    <p:extLst>
      <p:ext uri="{19B8F6BF-5375-455C-9EA6-DF929625EA0E}">
        <p15:presenceInfo xmlns:p15="http://schemas.microsoft.com/office/powerpoint/2012/main" userId="S-1-5-21-1719820890-308836166-311576647-35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C63"/>
    <a:srgbClr val="000000"/>
    <a:srgbClr val="006E73"/>
    <a:srgbClr val="9D9D9D"/>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C6AAD-142F-59CE-51BC-2EE0216EEBD2}" v="46" dt="2022-03-01T12:35:53.524"/>
    <p1510:client id="{25152DB3-3A9B-8447-C03F-052FCE719C6C}" v="1" dt="2022-03-01T13:13:33.025"/>
    <p1510:client id="{34F75D82-20A1-1609-C9D9-DCEA4FAA18F8}" v="1" dt="2022-02-28T16:51:48.984"/>
    <p1510:client id="{60297AF2-56DE-9B17-EC6E-885F96547DA8}" v="8" dt="2022-02-28T15:24:49.509"/>
    <p1510:client id="{6D9C75B2-0152-F7E3-3821-6A70E95A797E}" v="7" dt="2022-03-01T11:50:27.077"/>
    <p1510:client id="{7A0DF01A-DA07-B3FF-6D7C-0B938E87A067}" v="35" dt="2022-02-28T16:22:01.294"/>
    <p1510:client id="{816C2BAC-F51C-9BC3-5A98-9F1B6C585BB8}" v="171" dt="2022-03-01T09:54:30.031"/>
    <p1510:client id="{89B58365-06D6-D6ED-90AD-5E12435CACC5}" v="82" dt="2022-02-25T14:41:53.544"/>
    <p1510:client id="{94B218B0-9E3D-57EC-D22B-119DFCCAD604}" v="5" dt="2022-03-01T11:14:18.329"/>
    <p1510:client id="{B9D684DD-4D8D-086D-2455-D1FD75048ACB}" v="20" dt="2022-02-28T15:51:21.0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60297AF2-56DE-9B17-EC6E-885F96547DA8}"/>
    <pc:docChg chg="modSld">
      <pc:chgData name="" userId="" providerId="" clId="Web-{60297AF2-56DE-9B17-EC6E-885F96547DA8}" dt="2022-02-28T15:23:28.461" v="0" actId="1076"/>
      <pc:docMkLst>
        <pc:docMk/>
      </pc:docMkLst>
      <pc:sldChg chg="modSp">
        <pc:chgData name="" userId="" providerId="" clId="Web-{60297AF2-56DE-9B17-EC6E-885F96547DA8}" dt="2022-02-28T15:23:28.461" v="0" actId="1076"/>
        <pc:sldMkLst>
          <pc:docMk/>
          <pc:sldMk cId="1327862127" sldId="380"/>
        </pc:sldMkLst>
        <pc:picChg chg="mod">
          <ac:chgData name="" userId="" providerId="" clId="Web-{60297AF2-56DE-9B17-EC6E-885F96547DA8}" dt="2022-02-28T15:23:28.461" v="0" actId="1076"/>
          <ac:picMkLst>
            <pc:docMk/>
            <pc:sldMk cId="1327862127" sldId="380"/>
            <ac:picMk id="4" creationId="{161864A1-94CF-4D3C-987F-FF6F694FBF40}"/>
          </ac:picMkLst>
        </pc:picChg>
      </pc:sldChg>
    </pc:docChg>
  </pc:docChgLst>
  <pc:docChgLst>
    <pc:chgData name="Sian Shaw" userId="S::sian.shaw@westminster-abbey.org::cf930bf7-ba7f-4ec0-9225-526cb0af2be3" providerId="AD" clId="Web-{25152DB3-3A9B-8447-C03F-052FCE719C6C}"/>
    <pc:docChg chg="">
      <pc:chgData name="Sian Shaw" userId="S::sian.shaw@westminster-abbey.org::cf930bf7-ba7f-4ec0-9225-526cb0af2be3" providerId="AD" clId="Web-{25152DB3-3A9B-8447-C03F-052FCE719C6C}" dt="2022-03-01T13:13:33.025" v="0"/>
      <pc:docMkLst>
        <pc:docMk/>
      </pc:docMkLst>
      <pc:sldChg chg="delCm">
        <pc:chgData name="Sian Shaw" userId="S::sian.shaw@westminster-abbey.org::cf930bf7-ba7f-4ec0-9225-526cb0af2be3" providerId="AD" clId="Web-{25152DB3-3A9B-8447-C03F-052FCE719C6C}" dt="2022-03-01T13:13:33.025" v="0"/>
        <pc:sldMkLst>
          <pc:docMk/>
          <pc:sldMk cId="1327862127" sldId="380"/>
        </pc:sldMkLst>
      </pc:sldChg>
    </pc:docChg>
  </pc:docChgLst>
  <pc:docChgLst>
    <pc:chgData name="Sian Shaw" userId="S::sian.shaw@westminster-abbey.org::cf930bf7-ba7f-4ec0-9225-526cb0af2be3" providerId="AD" clId="Web-{6EA4AD2D-8533-7BB5-172B-0D08BA10A360}"/>
    <pc:docChg chg="modSld">
      <pc:chgData name="Sian Shaw" userId="S::sian.shaw@westminster-abbey.org::cf930bf7-ba7f-4ec0-9225-526cb0af2be3" providerId="AD" clId="Web-{6EA4AD2D-8533-7BB5-172B-0D08BA10A360}" dt="2022-02-21T16:47:10.353" v="0" actId="1076"/>
      <pc:docMkLst>
        <pc:docMk/>
      </pc:docMkLst>
      <pc:sldChg chg="modSp">
        <pc:chgData name="Sian Shaw" userId="S::sian.shaw@westminster-abbey.org::cf930bf7-ba7f-4ec0-9225-526cb0af2be3" providerId="AD" clId="Web-{6EA4AD2D-8533-7BB5-172B-0D08BA10A360}" dt="2022-02-21T16:47:10.353" v="0" actId="1076"/>
        <pc:sldMkLst>
          <pc:docMk/>
          <pc:sldMk cId="941701169" sldId="395"/>
        </pc:sldMkLst>
        <pc:spChg chg="mod">
          <ac:chgData name="Sian Shaw" userId="S::sian.shaw@westminster-abbey.org::cf930bf7-ba7f-4ec0-9225-526cb0af2be3" providerId="AD" clId="Web-{6EA4AD2D-8533-7BB5-172B-0D08BA10A360}" dt="2022-02-21T16:47:10.353" v="0" actId="1076"/>
          <ac:spMkLst>
            <pc:docMk/>
            <pc:sldMk cId="941701169" sldId="395"/>
            <ac:spMk id="2" creationId="{7CAFA5C6-9EBF-4C79-99C1-9EE1068A33E5}"/>
          </ac:spMkLst>
        </pc:spChg>
      </pc:sldChg>
    </pc:docChg>
  </pc:docChgLst>
  <pc:docChgLst>
    <pc:chgData name="Sian Shaw" userId="S::sian.shaw@westminster-abbey.org::cf930bf7-ba7f-4ec0-9225-526cb0af2be3" providerId="AD" clId="Web-{6E7E7845-1F42-5BE1-7F17-CABD067A458C}"/>
    <pc:docChg chg="">
      <pc:chgData name="Sian Shaw" userId="S::sian.shaw@westminster-abbey.org::cf930bf7-ba7f-4ec0-9225-526cb0af2be3" providerId="AD" clId="Web-{6E7E7845-1F42-5BE1-7F17-CABD067A458C}" dt="2022-02-18T08:32:04.671" v="0"/>
      <pc:docMkLst>
        <pc:docMk/>
      </pc:docMkLst>
      <pc:sldChg chg="modCm">
        <pc:chgData name="Sian Shaw" userId="S::sian.shaw@westminster-abbey.org::cf930bf7-ba7f-4ec0-9225-526cb0af2be3" providerId="AD" clId="Web-{6E7E7845-1F42-5BE1-7F17-CABD067A458C}" dt="2022-02-18T08:32:04.671" v="0"/>
        <pc:sldMkLst>
          <pc:docMk/>
          <pc:sldMk cId="91271646" sldId="385"/>
        </pc:sldMkLst>
      </pc:sldChg>
    </pc:docChg>
  </pc:docChgLst>
  <pc:docChgLst>
    <pc:chgData name="Sian Shaw" userId="S::sian.shaw@westminster-abbey.org::cf930bf7-ba7f-4ec0-9225-526cb0af2be3" providerId="AD" clId="Web-{2373EC80-011C-41E2-3294-B87CC6795CD8}"/>
    <pc:docChg chg="modSld">
      <pc:chgData name="Sian Shaw" userId="S::sian.shaw@westminster-abbey.org::cf930bf7-ba7f-4ec0-9225-526cb0af2be3" providerId="AD" clId="Web-{2373EC80-011C-41E2-3294-B87CC6795CD8}" dt="2022-02-23T11:29:55.728" v="54" actId="1076"/>
      <pc:docMkLst>
        <pc:docMk/>
      </pc:docMkLst>
      <pc:sldChg chg="addSp delSp modSp delCm modCm modNotes">
        <pc:chgData name="Sian Shaw" userId="S::sian.shaw@westminster-abbey.org::cf930bf7-ba7f-4ec0-9225-526cb0af2be3" providerId="AD" clId="Web-{2373EC80-011C-41E2-3294-B87CC6795CD8}" dt="2022-02-23T11:29:55.728" v="54" actId="1076"/>
        <pc:sldMkLst>
          <pc:docMk/>
          <pc:sldMk cId="91271646" sldId="385"/>
        </pc:sldMkLst>
        <pc:spChg chg="mod">
          <ac:chgData name="Sian Shaw" userId="S::sian.shaw@westminster-abbey.org::cf930bf7-ba7f-4ec0-9225-526cb0af2be3" providerId="AD" clId="Web-{2373EC80-011C-41E2-3294-B87CC6795CD8}" dt="2022-02-23T11:29:55.728" v="54" actId="1076"/>
          <ac:spMkLst>
            <pc:docMk/>
            <pc:sldMk cId="91271646" sldId="385"/>
            <ac:spMk id="3" creationId="{22467298-F7F3-4A0B-B9D1-FC258EA0AE3C}"/>
          </ac:spMkLst>
        </pc:spChg>
        <pc:spChg chg="add mod">
          <ac:chgData name="Sian Shaw" userId="S::sian.shaw@westminster-abbey.org::cf930bf7-ba7f-4ec0-9225-526cb0af2be3" providerId="AD" clId="Web-{2373EC80-011C-41E2-3294-B87CC6795CD8}" dt="2022-02-23T11:23:01.421" v="15" actId="14100"/>
          <ac:spMkLst>
            <pc:docMk/>
            <pc:sldMk cId="91271646" sldId="385"/>
            <ac:spMk id="4" creationId="{794A44C2-5BC0-424A-A495-6802C7D445BF}"/>
          </ac:spMkLst>
        </pc:spChg>
        <pc:spChg chg="add mod">
          <ac:chgData name="Sian Shaw" userId="S::sian.shaw@westminster-abbey.org::cf930bf7-ba7f-4ec0-9225-526cb0af2be3" providerId="AD" clId="Web-{2373EC80-011C-41E2-3294-B87CC6795CD8}" dt="2022-02-23T11:24:03.813" v="44" actId="1076"/>
          <ac:spMkLst>
            <pc:docMk/>
            <pc:sldMk cId="91271646" sldId="385"/>
            <ac:spMk id="9" creationId="{D01B259A-28A3-4D6A-99EA-D1150E17D364}"/>
          </ac:spMkLst>
        </pc:spChg>
        <pc:picChg chg="add mod">
          <ac:chgData name="Sian Shaw" userId="S::sian.shaw@westminster-abbey.org::cf930bf7-ba7f-4ec0-9225-526cb0af2be3" providerId="AD" clId="Web-{2373EC80-011C-41E2-3294-B87CC6795CD8}" dt="2022-02-23T11:29:45.978" v="52" actId="1076"/>
          <ac:picMkLst>
            <pc:docMk/>
            <pc:sldMk cId="91271646" sldId="385"/>
            <ac:picMk id="6" creationId="{16BA8897-01FB-4C27-9377-D46EA38624AA}"/>
          </ac:picMkLst>
        </pc:picChg>
        <pc:picChg chg="del">
          <ac:chgData name="Sian Shaw" userId="S::sian.shaw@westminster-abbey.org::cf930bf7-ba7f-4ec0-9225-526cb0af2be3" providerId="AD" clId="Web-{2373EC80-011C-41E2-3294-B87CC6795CD8}" dt="2022-02-23T11:22:34.967" v="1"/>
          <ac:picMkLst>
            <pc:docMk/>
            <pc:sldMk cId="91271646" sldId="385"/>
            <ac:picMk id="8" creationId="{EABB6AEB-CBF1-483C-ACBD-AF882A7EFC31}"/>
          </ac:picMkLst>
        </pc:picChg>
      </pc:sldChg>
    </pc:docChg>
  </pc:docChgLst>
  <pc:docChgLst>
    <pc:chgData name="William Ewart" userId="S::william.ewart@westminster-abbey.org::acfb01ca-8539-4e85-964e-c2b1dd366cb4" providerId="AD" clId="Web-{827933A1-6900-508B-69AD-2A8245378910}"/>
    <pc:docChg chg="addSld modSld">
      <pc:chgData name="William Ewart" userId="S::william.ewart@westminster-abbey.org::acfb01ca-8539-4e85-964e-c2b1dd366cb4" providerId="AD" clId="Web-{827933A1-6900-508B-69AD-2A8245378910}" dt="2022-02-15T16:40:05.769" v="1393" actId="20577"/>
      <pc:docMkLst>
        <pc:docMk/>
      </pc:docMkLst>
      <pc:sldChg chg="modSp new">
        <pc:chgData name="William Ewart" userId="S::william.ewart@westminster-abbey.org::acfb01ca-8539-4e85-964e-c2b1dd366cb4" providerId="AD" clId="Web-{827933A1-6900-508B-69AD-2A8245378910}" dt="2022-02-15T16:08:22.571" v="68" actId="20577"/>
        <pc:sldMkLst>
          <pc:docMk/>
          <pc:sldMk cId="1456248536" sldId="378"/>
        </pc:sldMkLst>
        <pc:spChg chg="mod">
          <ac:chgData name="William Ewart" userId="S::william.ewart@westminster-abbey.org::acfb01ca-8539-4e85-964e-c2b1dd366cb4" providerId="AD" clId="Web-{827933A1-6900-508B-69AD-2A8245378910}" dt="2022-02-15T16:07:40.867" v="44" actId="20577"/>
          <ac:spMkLst>
            <pc:docMk/>
            <pc:sldMk cId="1456248536" sldId="378"/>
            <ac:spMk id="2" creationId="{0616AF4E-B310-4EC6-8190-C2593F6A325E}"/>
          </ac:spMkLst>
        </pc:spChg>
        <pc:spChg chg="mod">
          <ac:chgData name="William Ewart" userId="S::william.ewart@westminster-abbey.org::acfb01ca-8539-4e85-964e-c2b1dd366cb4" providerId="AD" clId="Web-{827933A1-6900-508B-69AD-2A8245378910}" dt="2022-02-15T16:08:22.571" v="68" actId="20577"/>
          <ac:spMkLst>
            <pc:docMk/>
            <pc:sldMk cId="1456248536" sldId="378"/>
            <ac:spMk id="3" creationId="{4057F6F7-FFE9-4E3B-A90D-96F6AC9D0255}"/>
          </ac:spMkLst>
        </pc:spChg>
      </pc:sldChg>
      <pc:sldChg chg="modSp new">
        <pc:chgData name="William Ewart" userId="S::william.ewart@westminster-abbey.org::acfb01ca-8539-4e85-964e-c2b1dd366cb4" providerId="AD" clId="Web-{827933A1-6900-508B-69AD-2A8245378910}" dt="2022-02-15T16:09:38.528" v="115" actId="20577"/>
        <pc:sldMkLst>
          <pc:docMk/>
          <pc:sldMk cId="2292670410" sldId="379"/>
        </pc:sldMkLst>
        <pc:spChg chg="mod">
          <ac:chgData name="William Ewart" userId="S::william.ewart@westminster-abbey.org::acfb01ca-8539-4e85-964e-c2b1dd366cb4" providerId="AD" clId="Web-{827933A1-6900-508B-69AD-2A8245378910}" dt="2022-02-15T16:09:38.528" v="115" actId="20577"/>
          <ac:spMkLst>
            <pc:docMk/>
            <pc:sldMk cId="2292670410" sldId="379"/>
            <ac:spMk id="3" creationId="{4734F502-A8EE-411D-B817-73B740EC45FE}"/>
          </ac:spMkLst>
        </pc:spChg>
      </pc:sldChg>
      <pc:sldChg chg="modSp new">
        <pc:chgData name="William Ewart" userId="S::william.ewart@westminster-abbey.org::acfb01ca-8539-4e85-964e-c2b1dd366cb4" providerId="AD" clId="Web-{827933A1-6900-508B-69AD-2A8245378910}" dt="2022-02-15T16:10:35.340" v="158" actId="20577"/>
        <pc:sldMkLst>
          <pc:docMk/>
          <pc:sldMk cId="1327862127" sldId="380"/>
        </pc:sldMkLst>
        <pc:spChg chg="mod">
          <ac:chgData name="William Ewart" userId="S::william.ewart@westminster-abbey.org::acfb01ca-8539-4e85-964e-c2b1dd366cb4" providerId="AD" clId="Web-{827933A1-6900-508B-69AD-2A8245378910}" dt="2022-02-15T16:09:51.136" v="125" actId="20577"/>
          <ac:spMkLst>
            <pc:docMk/>
            <pc:sldMk cId="1327862127" sldId="380"/>
            <ac:spMk id="2" creationId="{4549C480-D0FD-4943-A415-7C0024AD0E88}"/>
          </ac:spMkLst>
        </pc:spChg>
        <pc:spChg chg="mod">
          <ac:chgData name="William Ewart" userId="S::william.ewart@westminster-abbey.org::acfb01ca-8539-4e85-964e-c2b1dd366cb4" providerId="AD" clId="Web-{827933A1-6900-508B-69AD-2A8245378910}" dt="2022-02-15T16:10:35.340" v="158" actId="20577"/>
          <ac:spMkLst>
            <pc:docMk/>
            <pc:sldMk cId="1327862127" sldId="380"/>
            <ac:spMk id="3" creationId="{329EBBC5-7944-4BB5-B658-65EF3D291AB6}"/>
          </ac:spMkLst>
        </pc:spChg>
      </pc:sldChg>
      <pc:sldChg chg="modSp new">
        <pc:chgData name="William Ewart" userId="S::william.ewart@westminster-abbey.org::acfb01ca-8539-4e85-964e-c2b1dd366cb4" providerId="AD" clId="Web-{827933A1-6900-508B-69AD-2A8245378910}" dt="2022-02-15T16:12:17.467" v="230" actId="20577"/>
        <pc:sldMkLst>
          <pc:docMk/>
          <pc:sldMk cId="3450099892" sldId="381"/>
        </pc:sldMkLst>
        <pc:spChg chg="mod">
          <ac:chgData name="William Ewart" userId="S::william.ewart@westminster-abbey.org::acfb01ca-8539-4e85-964e-c2b1dd366cb4" providerId="AD" clId="Web-{827933A1-6900-508B-69AD-2A8245378910}" dt="2022-02-15T16:12:17.467" v="230" actId="20577"/>
          <ac:spMkLst>
            <pc:docMk/>
            <pc:sldMk cId="3450099892" sldId="381"/>
            <ac:spMk id="3" creationId="{938EB553-3F8D-48AE-B987-135435F250BF}"/>
          </ac:spMkLst>
        </pc:spChg>
      </pc:sldChg>
      <pc:sldChg chg="modSp new">
        <pc:chgData name="William Ewart" userId="S::william.ewart@westminster-abbey.org::acfb01ca-8539-4e85-964e-c2b1dd366cb4" providerId="AD" clId="Web-{827933A1-6900-508B-69AD-2A8245378910}" dt="2022-02-15T16:15:27.471" v="354" actId="20577"/>
        <pc:sldMkLst>
          <pc:docMk/>
          <pc:sldMk cId="2695188999" sldId="382"/>
        </pc:sldMkLst>
        <pc:spChg chg="mod">
          <ac:chgData name="William Ewart" userId="S::william.ewart@westminster-abbey.org::acfb01ca-8539-4e85-964e-c2b1dd366cb4" providerId="AD" clId="Web-{827933A1-6900-508B-69AD-2A8245378910}" dt="2022-02-15T16:12:35.623" v="237" actId="20577"/>
          <ac:spMkLst>
            <pc:docMk/>
            <pc:sldMk cId="2695188999" sldId="382"/>
            <ac:spMk id="2" creationId="{FA7D4445-3818-4D98-BC59-04C814F9EBF5}"/>
          </ac:spMkLst>
        </pc:spChg>
        <pc:spChg chg="mod">
          <ac:chgData name="William Ewart" userId="S::william.ewart@westminster-abbey.org::acfb01ca-8539-4e85-964e-c2b1dd366cb4" providerId="AD" clId="Web-{827933A1-6900-508B-69AD-2A8245378910}" dt="2022-02-15T16:15:27.471" v="354" actId="20577"/>
          <ac:spMkLst>
            <pc:docMk/>
            <pc:sldMk cId="2695188999" sldId="382"/>
            <ac:spMk id="3" creationId="{82C4BE46-151E-49FA-9510-2BDFDA1D31CA}"/>
          </ac:spMkLst>
        </pc:spChg>
      </pc:sldChg>
      <pc:sldChg chg="modSp new">
        <pc:chgData name="William Ewart" userId="S::william.ewart@westminster-abbey.org::acfb01ca-8539-4e85-964e-c2b1dd366cb4" providerId="AD" clId="Web-{827933A1-6900-508B-69AD-2A8245378910}" dt="2022-02-15T16:16:47.019" v="404" actId="20577"/>
        <pc:sldMkLst>
          <pc:docMk/>
          <pc:sldMk cId="3882036370" sldId="383"/>
        </pc:sldMkLst>
        <pc:spChg chg="mod">
          <ac:chgData name="William Ewart" userId="S::william.ewart@westminster-abbey.org::acfb01ca-8539-4e85-964e-c2b1dd366cb4" providerId="AD" clId="Web-{827933A1-6900-508B-69AD-2A8245378910}" dt="2022-02-15T16:15:45.940" v="361" actId="20577"/>
          <ac:spMkLst>
            <pc:docMk/>
            <pc:sldMk cId="3882036370" sldId="383"/>
            <ac:spMk id="2" creationId="{2CC0A5B9-3012-4F83-810F-7BD9283D4DEB}"/>
          </ac:spMkLst>
        </pc:spChg>
        <pc:spChg chg="mod">
          <ac:chgData name="William Ewart" userId="S::william.ewart@westminster-abbey.org::acfb01ca-8539-4e85-964e-c2b1dd366cb4" providerId="AD" clId="Web-{827933A1-6900-508B-69AD-2A8245378910}" dt="2022-02-15T16:16:47.019" v="404" actId="20577"/>
          <ac:spMkLst>
            <pc:docMk/>
            <pc:sldMk cId="3882036370" sldId="383"/>
            <ac:spMk id="3" creationId="{3973F820-1D87-40C7-B900-6FD56795C800}"/>
          </ac:spMkLst>
        </pc:spChg>
      </pc:sldChg>
      <pc:sldChg chg="modSp new modNotes">
        <pc:chgData name="William Ewart" userId="S::william.ewart@westminster-abbey.org::acfb01ca-8539-4e85-964e-c2b1dd366cb4" providerId="AD" clId="Web-{827933A1-6900-508B-69AD-2A8245378910}" dt="2022-02-15T16:19:08.304" v="514" actId="20577"/>
        <pc:sldMkLst>
          <pc:docMk/>
          <pc:sldMk cId="2540614620" sldId="384"/>
        </pc:sldMkLst>
        <pc:spChg chg="mod">
          <ac:chgData name="William Ewart" userId="S::william.ewart@westminster-abbey.org::acfb01ca-8539-4e85-964e-c2b1dd366cb4" providerId="AD" clId="Web-{827933A1-6900-508B-69AD-2A8245378910}" dt="2022-02-15T16:17:01.395" v="411" actId="20577"/>
          <ac:spMkLst>
            <pc:docMk/>
            <pc:sldMk cId="2540614620" sldId="384"/>
            <ac:spMk id="2" creationId="{9FACC91C-9F6B-4704-9342-A5FC05AB1C67}"/>
          </ac:spMkLst>
        </pc:spChg>
        <pc:spChg chg="mod">
          <ac:chgData name="William Ewart" userId="S::william.ewart@westminster-abbey.org::acfb01ca-8539-4e85-964e-c2b1dd366cb4" providerId="AD" clId="Web-{827933A1-6900-508B-69AD-2A8245378910}" dt="2022-02-15T16:19:08.304" v="514" actId="20577"/>
          <ac:spMkLst>
            <pc:docMk/>
            <pc:sldMk cId="2540614620" sldId="384"/>
            <ac:spMk id="3" creationId="{03176EBA-D524-4506-BA9C-35C4D5F01931}"/>
          </ac:spMkLst>
        </pc:spChg>
      </pc:sldChg>
      <pc:sldChg chg="modSp new">
        <pc:chgData name="William Ewart" userId="S::william.ewart@westminster-abbey.org::acfb01ca-8539-4e85-964e-c2b1dd366cb4" providerId="AD" clId="Web-{827933A1-6900-508B-69AD-2A8245378910}" dt="2022-02-15T16:21:21.872" v="613" actId="20577"/>
        <pc:sldMkLst>
          <pc:docMk/>
          <pc:sldMk cId="91271646" sldId="385"/>
        </pc:sldMkLst>
        <pc:spChg chg="mod">
          <ac:chgData name="William Ewart" userId="S::william.ewart@westminster-abbey.org::acfb01ca-8539-4e85-964e-c2b1dd366cb4" providerId="AD" clId="Web-{827933A1-6900-508B-69AD-2A8245378910}" dt="2022-02-15T16:21:21.872" v="613" actId="20577"/>
          <ac:spMkLst>
            <pc:docMk/>
            <pc:sldMk cId="91271646" sldId="385"/>
            <ac:spMk id="3" creationId="{22467298-F7F3-4A0B-B9D1-FC258EA0AE3C}"/>
          </ac:spMkLst>
        </pc:spChg>
      </pc:sldChg>
      <pc:sldChg chg="modSp new modNotes">
        <pc:chgData name="William Ewart" userId="S::william.ewart@westminster-abbey.org::acfb01ca-8539-4e85-964e-c2b1dd366cb4" providerId="AD" clId="Web-{827933A1-6900-508B-69AD-2A8245378910}" dt="2022-02-15T16:23:16.684" v="706"/>
        <pc:sldMkLst>
          <pc:docMk/>
          <pc:sldMk cId="1165878548" sldId="386"/>
        </pc:sldMkLst>
        <pc:spChg chg="mod">
          <ac:chgData name="William Ewart" userId="S::william.ewart@westminster-abbey.org::acfb01ca-8539-4e85-964e-c2b1dd366cb4" providerId="AD" clId="Web-{827933A1-6900-508B-69AD-2A8245378910}" dt="2022-02-15T16:22:32.902" v="677" actId="20577"/>
          <ac:spMkLst>
            <pc:docMk/>
            <pc:sldMk cId="1165878548" sldId="386"/>
            <ac:spMk id="3" creationId="{90007BF0-27AD-4296-BC22-2E3E17FCD0B5}"/>
          </ac:spMkLst>
        </pc:spChg>
      </pc:sldChg>
      <pc:sldChg chg="modSp new">
        <pc:chgData name="William Ewart" userId="S::william.ewart@westminster-abbey.org::acfb01ca-8539-4e85-964e-c2b1dd366cb4" providerId="AD" clId="Web-{827933A1-6900-508B-69AD-2A8245378910}" dt="2022-02-15T16:24:56.827" v="801" actId="20577"/>
        <pc:sldMkLst>
          <pc:docMk/>
          <pc:sldMk cId="2146641941" sldId="387"/>
        </pc:sldMkLst>
        <pc:spChg chg="mod">
          <ac:chgData name="William Ewart" userId="S::william.ewart@westminster-abbey.org::acfb01ca-8539-4e85-964e-c2b1dd366cb4" providerId="AD" clId="Web-{827933A1-6900-508B-69AD-2A8245378910}" dt="2022-02-15T16:24:56.827" v="801" actId="20577"/>
          <ac:spMkLst>
            <pc:docMk/>
            <pc:sldMk cId="2146641941" sldId="387"/>
            <ac:spMk id="3" creationId="{2ED302FA-595B-4D4D-BB93-1DFFDFF83B44}"/>
          </ac:spMkLst>
        </pc:spChg>
      </pc:sldChg>
      <pc:sldChg chg="modSp new modNotes">
        <pc:chgData name="William Ewart" userId="S::william.ewart@westminster-abbey.org::acfb01ca-8539-4e85-964e-c2b1dd366cb4" providerId="AD" clId="Web-{827933A1-6900-508B-69AD-2A8245378910}" dt="2022-02-15T16:28:44.566" v="978"/>
        <pc:sldMkLst>
          <pc:docMk/>
          <pc:sldMk cId="2774944595" sldId="388"/>
        </pc:sldMkLst>
        <pc:spChg chg="mod">
          <ac:chgData name="William Ewart" userId="S::william.ewart@westminster-abbey.org::acfb01ca-8539-4e85-964e-c2b1dd366cb4" providerId="AD" clId="Web-{827933A1-6900-508B-69AD-2A8245378910}" dt="2022-02-15T16:26:25.188" v="853" actId="20577"/>
          <ac:spMkLst>
            <pc:docMk/>
            <pc:sldMk cId="2774944595" sldId="388"/>
            <ac:spMk id="3" creationId="{E5EB5805-9F26-4865-90DA-F4BDF39C507E}"/>
          </ac:spMkLst>
        </pc:spChg>
      </pc:sldChg>
      <pc:sldChg chg="modSp new">
        <pc:chgData name="William Ewart" userId="S::william.ewart@westminster-abbey.org::acfb01ca-8539-4e85-964e-c2b1dd366cb4" providerId="AD" clId="Web-{827933A1-6900-508B-69AD-2A8245378910}" dt="2022-02-15T16:31:03.053" v="1071" actId="20577"/>
        <pc:sldMkLst>
          <pc:docMk/>
          <pc:sldMk cId="4280561451" sldId="389"/>
        </pc:sldMkLst>
        <pc:spChg chg="mod">
          <ac:chgData name="William Ewart" userId="S::william.ewart@westminster-abbey.org::acfb01ca-8539-4e85-964e-c2b1dd366cb4" providerId="AD" clId="Web-{827933A1-6900-508B-69AD-2A8245378910}" dt="2022-02-15T16:28:58.051" v="986" actId="20577"/>
          <ac:spMkLst>
            <pc:docMk/>
            <pc:sldMk cId="4280561451" sldId="389"/>
            <ac:spMk id="2" creationId="{407EBE82-DEBB-45E0-A492-5C5B4DE3B374}"/>
          </ac:spMkLst>
        </pc:spChg>
        <pc:spChg chg="mod">
          <ac:chgData name="William Ewart" userId="S::william.ewart@westminster-abbey.org::acfb01ca-8539-4e85-964e-c2b1dd366cb4" providerId="AD" clId="Web-{827933A1-6900-508B-69AD-2A8245378910}" dt="2022-02-15T16:31:03.053" v="1071" actId="20577"/>
          <ac:spMkLst>
            <pc:docMk/>
            <pc:sldMk cId="4280561451" sldId="389"/>
            <ac:spMk id="3" creationId="{8DA5D857-14DE-4669-9595-F4CE43499009}"/>
          </ac:spMkLst>
        </pc:spChg>
      </pc:sldChg>
      <pc:sldChg chg="modSp new">
        <pc:chgData name="William Ewart" userId="S::william.ewart@westminster-abbey.org::acfb01ca-8539-4e85-964e-c2b1dd366cb4" providerId="AD" clId="Web-{827933A1-6900-508B-69AD-2A8245378910}" dt="2022-02-15T16:35:15.309" v="1264" actId="20577"/>
        <pc:sldMkLst>
          <pc:docMk/>
          <pc:sldMk cId="723203221" sldId="393"/>
        </pc:sldMkLst>
        <pc:spChg chg="mod">
          <ac:chgData name="William Ewart" userId="S::william.ewart@westminster-abbey.org::acfb01ca-8539-4e85-964e-c2b1dd366cb4" providerId="AD" clId="Web-{827933A1-6900-508B-69AD-2A8245378910}" dt="2022-02-15T16:35:15.309" v="1264" actId="20577"/>
          <ac:spMkLst>
            <pc:docMk/>
            <pc:sldMk cId="723203221" sldId="393"/>
            <ac:spMk id="3" creationId="{BC17D1F8-4624-4EBA-ABD9-056CD9FDB4A5}"/>
          </ac:spMkLst>
        </pc:spChg>
      </pc:sldChg>
      <pc:sldChg chg="modSp new">
        <pc:chgData name="William Ewart" userId="S::william.ewart@westminster-abbey.org::acfb01ca-8539-4e85-964e-c2b1dd366cb4" providerId="AD" clId="Web-{827933A1-6900-508B-69AD-2A8245378910}" dt="2022-02-15T16:38:56.735" v="1350" actId="20577"/>
        <pc:sldMkLst>
          <pc:docMk/>
          <pc:sldMk cId="835745921" sldId="394"/>
        </pc:sldMkLst>
        <pc:spChg chg="mod">
          <ac:chgData name="William Ewart" userId="S::william.ewart@westminster-abbey.org::acfb01ca-8539-4e85-964e-c2b1dd366cb4" providerId="AD" clId="Web-{827933A1-6900-508B-69AD-2A8245378910}" dt="2022-02-15T16:35:46.887" v="1270" actId="20577"/>
          <ac:spMkLst>
            <pc:docMk/>
            <pc:sldMk cId="835745921" sldId="394"/>
            <ac:spMk id="2" creationId="{65B94103-FDA2-4400-9482-77C24C99D04A}"/>
          </ac:spMkLst>
        </pc:spChg>
        <pc:spChg chg="mod">
          <ac:chgData name="William Ewart" userId="S::william.ewart@westminster-abbey.org::acfb01ca-8539-4e85-964e-c2b1dd366cb4" providerId="AD" clId="Web-{827933A1-6900-508B-69AD-2A8245378910}" dt="2022-02-15T16:38:56.735" v="1350" actId="20577"/>
          <ac:spMkLst>
            <pc:docMk/>
            <pc:sldMk cId="835745921" sldId="394"/>
            <ac:spMk id="3" creationId="{2C518B23-ED45-4384-AC81-77DA26D5441E}"/>
          </ac:spMkLst>
        </pc:spChg>
      </pc:sldChg>
      <pc:sldChg chg="modSp new">
        <pc:chgData name="William Ewart" userId="S::william.ewart@westminster-abbey.org::acfb01ca-8539-4e85-964e-c2b1dd366cb4" providerId="AD" clId="Web-{827933A1-6900-508B-69AD-2A8245378910}" dt="2022-02-15T16:40:05.769" v="1393" actId="20577"/>
        <pc:sldMkLst>
          <pc:docMk/>
          <pc:sldMk cId="941701169" sldId="395"/>
        </pc:sldMkLst>
        <pc:spChg chg="mod">
          <ac:chgData name="William Ewart" userId="S::william.ewart@westminster-abbey.org::acfb01ca-8539-4e85-964e-c2b1dd366cb4" providerId="AD" clId="Web-{827933A1-6900-508B-69AD-2A8245378910}" dt="2022-02-15T16:40:05.769" v="1393" actId="20577"/>
          <ac:spMkLst>
            <pc:docMk/>
            <pc:sldMk cId="941701169" sldId="395"/>
            <ac:spMk id="3" creationId="{B6D70175-7942-4E6C-8983-D9D86A6903B6}"/>
          </ac:spMkLst>
        </pc:spChg>
      </pc:sldChg>
    </pc:docChg>
  </pc:docChgLst>
  <pc:docChgLst>
    <pc:chgData name="Grazyna Richmond" userId="S::grazyna.richmond@westminster-abbey.org::3ecb8d30-f6f6-4e88-81ee-c3c6ffcbefb2" providerId="AD" clId="Web-{6D9C75B2-0152-F7E3-3821-6A70E95A797E}"/>
    <pc:docChg chg="mod modSld">
      <pc:chgData name="Grazyna Richmond" userId="S::grazyna.richmond@westminster-abbey.org::3ecb8d30-f6f6-4e88-81ee-c3c6ffcbefb2" providerId="AD" clId="Web-{6D9C75B2-0152-F7E3-3821-6A70E95A797E}" dt="2022-03-01T11:50:27.077" v="11"/>
      <pc:docMkLst>
        <pc:docMk/>
      </pc:docMkLst>
      <pc:sldChg chg="addCm">
        <pc:chgData name="Grazyna Richmond" userId="S::grazyna.richmond@westminster-abbey.org::3ecb8d30-f6f6-4e88-81ee-c3c6ffcbefb2" providerId="AD" clId="Web-{6D9C75B2-0152-F7E3-3821-6A70E95A797E}" dt="2022-03-01T11:50:27.077" v="11"/>
        <pc:sldMkLst>
          <pc:docMk/>
          <pc:sldMk cId="1327862127" sldId="380"/>
        </pc:sldMkLst>
      </pc:sldChg>
      <pc:sldChg chg="modNotes">
        <pc:chgData name="Grazyna Richmond" userId="S::grazyna.richmond@westminster-abbey.org::3ecb8d30-f6f6-4e88-81ee-c3c6ffcbefb2" providerId="AD" clId="Web-{6D9C75B2-0152-F7E3-3821-6A70E95A797E}" dt="2022-03-01T11:32:53.627" v="1"/>
        <pc:sldMkLst>
          <pc:docMk/>
          <pc:sldMk cId="3450099892" sldId="381"/>
        </pc:sldMkLst>
      </pc:sldChg>
      <pc:sldChg chg="addCm">
        <pc:chgData name="Grazyna Richmond" userId="S::grazyna.richmond@westminster-abbey.org::3ecb8d30-f6f6-4e88-81ee-c3c6ffcbefb2" providerId="AD" clId="Web-{6D9C75B2-0152-F7E3-3821-6A70E95A797E}" dt="2022-03-01T11:45:39.101" v="10"/>
        <pc:sldMkLst>
          <pc:docMk/>
          <pc:sldMk cId="3882036370" sldId="383"/>
        </pc:sldMkLst>
      </pc:sldChg>
      <pc:sldChg chg="modNotes">
        <pc:chgData name="Grazyna Richmond" userId="S::grazyna.richmond@westminster-abbey.org::3ecb8d30-f6f6-4e88-81ee-c3c6ffcbefb2" providerId="AD" clId="Web-{6D9C75B2-0152-F7E3-3821-6A70E95A797E}" dt="2022-03-01T11:36:07.382" v="4"/>
        <pc:sldMkLst>
          <pc:docMk/>
          <pc:sldMk cId="2540614620" sldId="384"/>
        </pc:sldMkLst>
      </pc:sldChg>
      <pc:sldChg chg="addCm modCm">
        <pc:chgData name="Grazyna Richmond" userId="S::grazyna.richmond@westminster-abbey.org::3ecb8d30-f6f6-4e88-81ee-c3c6ffcbefb2" providerId="AD" clId="Web-{6D9C75B2-0152-F7E3-3821-6A70E95A797E}" dt="2022-03-01T11:40:14.405" v="7"/>
        <pc:sldMkLst>
          <pc:docMk/>
          <pc:sldMk cId="91271646" sldId="385"/>
        </pc:sldMkLst>
      </pc:sldChg>
      <pc:sldChg chg="addCm">
        <pc:chgData name="Grazyna Richmond" userId="S::grazyna.richmond@westminster-abbey.org::3ecb8d30-f6f6-4e88-81ee-c3c6ffcbefb2" providerId="AD" clId="Web-{6D9C75B2-0152-F7E3-3821-6A70E95A797E}" dt="2022-03-01T11:43:47.160" v="8"/>
        <pc:sldMkLst>
          <pc:docMk/>
          <pc:sldMk cId="2774944595" sldId="388"/>
        </pc:sldMkLst>
      </pc:sldChg>
      <pc:sldChg chg="addCm">
        <pc:chgData name="Grazyna Richmond" userId="S::grazyna.richmond@westminster-abbey.org::3ecb8d30-f6f6-4e88-81ee-c3c6ffcbefb2" providerId="AD" clId="Web-{6D9C75B2-0152-F7E3-3821-6A70E95A797E}" dt="2022-03-01T11:45:00.725" v="9"/>
        <pc:sldMkLst>
          <pc:docMk/>
          <pc:sldMk cId="2693601286" sldId="396"/>
        </pc:sldMkLst>
      </pc:sldChg>
    </pc:docChg>
  </pc:docChgLst>
  <pc:docChgLst>
    <pc:chgData name="William Ewart" userId="S::william.ewart@westminster-abbey.org::acfb01ca-8539-4e85-964e-c2b1dd366cb4" providerId="AD" clId="Web-{7A0DF01A-DA07-B3FF-6D7C-0B938E87A067}"/>
    <pc:docChg chg="modSld">
      <pc:chgData name="William Ewart" userId="S::william.ewart@westminster-abbey.org::acfb01ca-8539-4e85-964e-c2b1dd366cb4" providerId="AD" clId="Web-{7A0DF01A-DA07-B3FF-6D7C-0B938E87A067}" dt="2022-02-28T16:26:20.535" v="916"/>
      <pc:docMkLst>
        <pc:docMk/>
      </pc:docMkLst>
      <pc:sldChg chg="modNotes">
        <pc:chgData name="William Ewart" userId="S::william.ewart@westminster-abbey.org::acfb01ca-8539-4e85-964e-c2b1dd366cb4" providerId="AD" clId="Web-{7A0DF01A-DA07-B3FF-6D7C-0B938E87A067}" dt="2022-02-28T15:39:05.560" v="493"/>
        <pc:sldMkLst>
          <pc:docMk/>
          <pc:sldMk cId="1456248536" sldId="378"/>
        </pc:sldMkLst>
      </pc:sldChg>
      <pc:sldChg chg="modNotes">
        <pc:chgData name="William Ewart" userId="S::william.ewart@westminster-abbey.org::acfb01ca-8539-4e85-964e-c2b1dd366cb4" providerId="AD" clId="Web-{7A0DF01A-DA07-B3FF-6D7C-0B938E87A067}" dt="2022-02-28T15:58:38.272" v="558"/>
        <pc:sldMkLst>
          <pc:docMk/>
          <pc:sldMk cId="2292670410" sldId="379"/>
        </pc:sldMkLst>
      </pc:sldChg>
      <pc:sldChg chg="modSp modCm modNotes">
        <pc:chgData name="William Ewart" userId="S::william.ewart@westminster-abbey.org::acfb01ca-8539-4e85-964e-c2b1dd366cb4" providerId="AD" clId="Web-{7A0DF01A-DA07-B3FF-6D7C-0B938E87A067}" dt="2022-02-28T15:31:43.577" v="126"/>
        <pc:sldMkLst>
          <pc:docMk/>
          <pc:sldMk cId="1327862127" sldId="380"/>
        </pc:sldMkLst>
        <pc:spChg chg="mod">
          <ac:chgData name="William Ewart" userId="S::william.ewart@westminster-abbey.org::acfb01ca-8539-4e85-964e-c2b1dd366cb4" providerId="AD" clId="Web-{7A0DF01A-DA07-B3FF-6D7C-0B938E87A067}" dt="2022-02-28T15:01:18.271" v="11" actId="20577"/>
          <ac:spMkLst>
            <pc:docMk/>
            <pc:sldMk cId="1327862127" sldId="380"/>
            <ac:spMk id="2" creationId="{4549C480-D0FD-4943-A415-7C0024AD0E88}"/>
          </ac:spMkLst>
        </pc:spChg>
      </pc:sldChg>
      <pc:sldChg chg="modSp modNotes">
        <pc:chgData name="William Ewart" userId="S::william.ewart@westminster-abbey.org::acfb01ca-8539-4e85-964e-c2b1dd366cb4" providerId="AD" clId="Web-{7A0DF01A-DA07-B3FF-6D7C-0B938E87A067}" dt="2022-02-28T15:35:14.475" v="308"/>
        <pc:sldMkLst>
          <pc:docMk/>
          <pc:sldMk cId="3450099892" sldId="381"/>
        </pc:sldMkLst>
        <pc:spChg chg="mod">
          <ac:chgData name="William Ewart" userId="S::william.ewart@westminster-abbey.org::acfb01ca-8539-4e85-964e-c2b1dd366cb4" providerId="AD" clId="Web-{7A0DF01A-DA07-B3FF-6D7C-0B938E87A067}" dt="2022-02-28T15:32:57.377" v="133" actId="20577"/>
          <ac:spMkLst>
            <pc:docMk/>
            <pc:sldMk cId="3450099892" sldId="381"/>
            <ac:spMk id="3" creationId="{938EB553-3F8D-48AE-B987-135435F250BF}"/>
          </ac:spMkLst>
        </pc:spChg>
      </pc:sldChg>
      <pc:sldChg chg="addSp delSp addCm modNotes">
        <pc:chgData name="William Ewart" userId="S::william.ewart@westminster-abbey.org::acfb01ca-8539-4e85-964e-c2b1dd366cb4" providerId="AD" clId="Web-{7A0DF01A-DA07-B3FF-6D7C-0B938E87A067}" dt="2022-02-28T15:59:54.399" v="566"/>
        <pc:sldMkLst>
          <pc:docMk/>
          <pc:sldMk cId="2695188999" sldId="382"/>
        </pc:sldMkLst>
        <pc:spChg chg="add del">
          <ac:chgData name="William Ewart" userId="S::william.ewart@westminster-abbey.org::acfb01ca-8539-4e85-964e-c2b1dd366cb4" providerId="AD" clId="Web-{7A0DF01A-DA07-B3FF-6D7C-0B938E87A067}" dt="2022-02-28T15:59:15.429" v="565"/>
          <ac:spMkLst>
            <pc:docMk/>
            <pc:sldMk cId="2695188999" sldId="382"/>
            <ac:spMk id="9" creationId="{77C869AA-5A92-4D57-A5D3-47F9EAA8BE71}"/>
          </ac:spMkLst>
        </pc:spChg>
      </pc:sldChg>
      <pc:sldChg chg="modNotes">
        <pc:chgData name="William Ewart" userId="S::william.ewart@westminster-abbey.org::acfb01ca-8539-4e85-964e-c2b1dd366cb4" providerId="AD" clId="Web-{7A0DF01A-DA07-B3FF-6D7C-0B938E87A067}" dt="2022-02-28T16:26:20.535" v="916"/>
        <pc:sldMkLst>
          <pc:docMk/>
          <pc:sldMk cId="3882036370" sldId="383"/>
        </pc:sldMkLst>
      </pc:sldChg>
      <pc:sldChg chg="modNotes">
        <pc:chgData name="William Ewart" userId="S::william.ewart@westminster-abbey.org::acfb01ca-8539-4e85-964e-c2b1dd366cb4" providerId="AD" clId="Web-{7A0DF01A-DA07-B3FF-6D7C-0B938E87A067}" dt="2022-02-28T16:00:51.901" v="588"/>
        <pc:sldMkLst>
          <pc:docMk/>
          <pc:sldMk cId="2540614620" sldId="384"/>
        </pc:sldMkLst>
      </pc:sldChg>
      <pc:sldChg chg="modCm modNotes">
        <pc:chgData name="William Ewart" userId="S::william.ewart@westminster-abbey.org::acfb01ca-8539-4e85-964e-c2b1dd366cb4" providerId="AD" clId="Web-{7A0DF01A-DA07-B3FF-6D7C-0B938E87A067}" dt="2022-02-28T16:10:34.994" v="749"/>
        <pc:sldMkLst>
          <pc:docMk/>
          <pc:sldMk cId="91271646" sldId="385"/>
        </pc:sldMkLst>
      </pc:sldChg>
      <pc:sldChg chg="addCm modNotes">
        <pc:chgData name="William Ewart" userId="S::william.ewart@westminster-abbey.org::acfb01ca-8539-4e85-964e-c2b1dd366cb4" providerId="AD" clId="Web-{7A0DF01A-DA07-B3FF-6D7C-0B938E87A067}" dt="2022-02-28T16:17:26.021" v="801"/>
        <pc:sldMkLst>
          <pc:docMk/>
          <pc:sldMk cId="1165878548" sldId="386"/>
        </pc:sldMkLst>
      </pc:sldChg>
      <pc:sldChg chg="addCm modNotes">
        <pc:chgData name="William Ewart" userId="S::william.ewart@westminster-abbey.org::acfb01ca-8539-4e85-964e-c2b1dd366cb4" providerId="AD" clId="Web-{7A0DF01A-DA07-B3FF-6D7C-0B938E87A067}" dt="2022-02-28T16:22:01.294" v="876"/>
        <pc:sldMkLst>
          <pc:docMk/>
          <pc:sldMk cId="2146641941" sldId="387"/>
        </pc:sldMkLst>
      </pc:sldChg>
      <pc:sldChg chg="addCm modNotes">
        <pc:chgData name="William Ewart" userId="S::william.ewart@westminster-abbey.org::acfb01ca-8539-4e85-964e-c2b1dd366cb4" providerId="AD" clId="Web-{7A0DF01A-DA07-B3FF-6D7C-0B938E87A067}" dt="2022-02-28T16:19:35.993" v="810"/>
        <pc:sldMkLst>
          <pc:docMk/>
          <pc:sldMk cId="2693601286" sldId="396"/>
        </pc:sldMkLst>
      </pc:sldChg>
    </pc:docChg>
  </pc:docChgLst>
  <pc:docChgLst>
    <pc:chgData name="Sian Shaw" userId="S::sian.shaw@westminster-abbey.org::cf930bf7-ba7f-4ec0-9225-526cb0af2be3" providerId="AD" clId="Web-{66DD3736-3D95-64D6-7ED8-63D5806A8A15}"/>
    <pc:docChg chg="modSld">
      <pc:chgData name="Sian Shaw" userId="S::sian.shaw@westminster-abbey.org::cf930bf7-ba7f-4ec0-9225-526cb0af2be3" providerId="AD" clId="Web-{66DD3736-3D95-64D6-7ED8-63D5806A8A15}" dt="2022-02-17T08:50:03.915" v="116"/>
      <pc:docMkLst>
        <pc:docMk/>
      </pc:docMkLst>
      <pc:sldChg chg="addCm">
        <pc:chgData name="Sian Shaw" userId="S::sian.shaw@westminster-abbey.org::cf930bf7-ba7f-4ec0-9225-526cb0af2be3" providerId="AD" clId="Web-{66DD3736-3D95-64D6-7ED8-63D5806A8A15}" dt="2022-02-17T08:50:03.915" v="116"/>
        <pc:sldMkLst>
          <pc:docMk/>
          <pc:sldMk cId="4213500498" sldId="341"/>
        </pc:sldMkLst>
      </pc:sldChg>
      <pc:sldChg chg="addCm modCm">
        <pc:chgData name="Sian Shaw" userId="S::sian.shaw@westminster-abbey.org::cf930bf7-ba7f-4ec0-9225-526cb0af2be3" providerId="AD" clId="Web-{66DD3736-3D95-64D6-7ED8-63D5806A8A15}" dt="2022-02-17T08:18:32.588" v="2"/>
        <pc:sldMkLst>
          <pc:docMk/>
          <pc:sldMk cId="91271646" sldId="385"/>
        </pc:sldMkLst>
      </pc:sldChg>
      <pc:sldChg chg="addSp modSp modNotes">
        <pc:chgData name="Sian Shaw" userId="S::sian.shaw@westminster-abbey.org::cf930bf7-ba7f-4ec0-9225-526cb0af2be3" providerId="AD" clId="Web-{66DD3736-3D95-64D6-7ED8-63D5806A8A15}" dt="2022-02-17T08:26:13.597" v="31"/>
        <pc:sldMkLst>
          <pc:docMk/>
          <pc:sldMk cId="723203221" sldId="393"/>
        </pc:sldMkLst>
        <pc:spChg chg="mod">
          <ac:chgData name="Sian Shaw" userId="S::sian.shaw@westminster-abbey.org::cf930bf7-ba7f-4ec0-9225-526cb0af2be3" providerId="AD" clId="Web-{66DD3736-3D95-64D6-7ED8-63D5806A8A15}" dt="2022-02-17T08:25:46.924" v="18" actId="20577"/>
          <ac:spMkLst>
            <pc:docMk/>
            <pc:sldMk cId="723203221" sldId="393"/>
            <ac:spMk id="2" creationId="{484BE306-35A8-4A56-801E-73597DD6674D}"/>
          </ac:spMkLst>
        </pc:spChg>
        <pc:spChg chg="mod">
          <ac:chgData name="Sian Shaw" userId="S::sian.shaw@westminster-abbey.org::cf930bf7-ba7f-4ec0-9225-526cb0af2be3" providerId="AD" clId="Web-{66DD3736-3D95-64D6-7ED8-63D5806A8A15}" dt="2022-02-17T08:25:41.049" v="17" actId="1076"/>
          <ac:spMkLst>
            <pc:docMk/>
            <pc:sldMk cId="723203221" sldId="393"/>
            <ac:spMk id="3" creationId="{BC17D1F8-4624-4EBA-ABD9-056CD9FDB4A5}"/>
          </ac:spMkLst>
        </pc:spChg>
        <pc:picChg chg="add mod">
          <ac:chgData name="Sian Shaw" userId="S::sian.shaw@westminster-abbey.org::cf930bf7-ba7f-4ec0-9225-526cb0af2be3" providerId="AD" clId="Web-{66DD3736-3D95-64D6-7ED8-63D5806A8A15}" dt="2022-02-17T08:26:05.612" v="22" actId="1076"/>
          <ac:picMkLst>
            <pc:docMk/>
            <pc:sldMk cId="723203221" sldId="393"/>
            <ac:picMk id="4" creationId="{0A8B4BD3-D36B-43D4-A56B-45D71C0EBB7C}"/>
          </ac:picMkLst>
        </pc:picChg>
      </pc:sldChg>
      <pc:sldChg chg="modSp delCm modNotes">
        <pc:chgData name="Sian Shaw" userId="S::sian.shaw@westminster-abbey.org::cf930bf7-ba7f-4ec0-9225-526cb0af2be3" providerId="AD" clId="Web-{66DD3736-3D95-64D6-7ED8-63D5806A8A15}" dt="2022-02-17T08:27:55.801" v="101"/>
        <pc:sldMkLst>
          <pc:docMk/>
          <pc:sldMk cId="835745921" sldId="394"/>
        </pc:sldMkLst>
        <pc:spChg chg="mod">
          <ac:chgData name="Sian Shaw" userId="S::sian.shaw@westminster-abbey.org::cf930bf7-ba7f-4ec0-9225-526cb0af2be3" providerId="AD" clId="Web-{66DD3736-3D95-64D6-7ED8-63D5806A8A15}" dt="2022-02-17T08:27:46.395" v="100" actId="20577"/>
          <ac:spMkLst>
            <pc:docMk/>
            <pc:sldMk cId="835745921" sldId="394"/>
            <ac:spMk id="3" creationId="{2C518B23-ED45-4384-AC81-77DA26D5441E}"/>
          </ac:spMkLst>
        </pc:spChg>
      </pc:sldChg>
      <pc:sldChg chg="modSp">
        <pc:chgData name="Sian Shaw" userId="S::sian.shaw@westminster-abbey.org::cf930bf7-ba7f-4ec0-9225-526cb0af2be3" providerId="AD" clId="Web-{66DD3736-3D95-64D6-7ED8-63D5806A8A15}" dt="2022-02-17T08:28:32.787" v="115" actId="20577"/>
        <pc:sldMkLst>
          <pc:docMk/>
          <pc:sldMk cId="941701169" sldId="395"/>
        </pc:sldMkLst>
        <pc:spChg chg="mod">
          <ac:chgData name="Sian Shaw" userId="S::sian.shaw@westminster-abbey.org::cf930bf7-ba7f-4ec0-9225-526cb0af2be3" providerId="AD" clId="Web-{66DD3736-3D95-64D6-7ED8-63D5806A8A15}" dt="2022-02-17T08:28:32.787" v="115" actId="20577"/>
          <ac:spMkLst>
            <pc:docMk/>
            <pc:sldMk cId="941701169" sldId="395"/>
            <ac:spMk id="2" creationId="{7CAFA5C6-9EBF-4C79-99C1-9EE1068A33E5}"/>
          </ac:spMkLst>
        </pc:spChg>
      </pc:sldChg>
    </pc:docChg>
  </pc:docChgLst>
  <pc:docChgLst>
    <pc:chgData name="Sian Shaw" userId="S::sian.shaw@westminster-abbey.org::cf930bf7-ba7f-4ec0-9225-526cb0af2be3" providerId="AD" clId="Web-{34F75D82-20A1-1609-C9D9-DCEA4FAA18F8}"/>
    <pc:docChg chg="modSld">
      <pc:chgData name="Sian Shaw" userId="S::sian.shaw@westminster-abbey.org::cf930bf7-ba7f-4ec0-9225-526cb0af2be3" providerId="AD" clId="Web-{34F75D82-20A1-1609-C9D9-DCEA4FAA18F8}" dt="2022-02-28T16:51:47.140" v="1"/>
      <pc:docMkLst>
        <pc:docMk/>
      </pc:docMkLst>
      <pc:sldChg chg="modNotes">
        <pc:chgData name="Sian Shaw" userId="S::sian.shaw@westminster-abbey.org::cf930bf7-ba7f-4ec0-9225-526cb0af2be3" providerId="AD" clId="Web-{34F75D82-20A1-1609-C9D9-DCEA4FAA18F8}" dt="2022-02-28T16:51:47.140" v="1"/>
        <pc:sldMkLst>
          <pc:docMk/>
          <pc:sldMk cId="721404376" sldId="356"/>
        </pc:sldMkLst>
      </pc:sldChg>
    </pc:docChg>
  </pc:docChgLst>
  <pc:docChgLst>
    <pc:chgData name="Sian Shaw" userId="S::sian.shaw@westminster-abbey.org::cf930bf7-ba7f-4ec0-9225-526cb0af2be3" providerId="AD" clId="Web-{3C6A6A4B-9315-57F9-E5D6-17FEE76774CA}"/>
    <pc:docChg chg="mod modSld">
      <pc:chgData name="Sian Shaw" userId="S::sian.shaw@westminster-abbey.org::cf930bf7-ba7f-4ec0-9225-526cb0af2be3" providerId="AD" clId="Web-{3C6A6A4B-9315-57F9-E5D6-17FEE76774CA}" dt="2022-02-16T13:16:58.910" v="1159"/>
      <pc:docMkLst>
        <pc:docMk/>
      </pc:docMkLst>
      <pc:sldChg chg="modSp">
        <pc:chgData name="Sian Shaw" userId="S::sian.shaw@westminster-abbey.org::cf930bf7-ba7f-4ec0-9225-526cb0af2be3" providerId="AD" clId="Web-{3C6A6A4B-9315-57F9-E5D6-17FEE76774CA}" dt="2022-02-16T10:50:29.541" v="166" actId="20577"/>
        <pc:sldMkLst>
          <pc:docMk/>
          <pc:sldMk cId="4213500498" sldId="341"/>
        </pc:sldMkLst>
        <pc:spChg chg="mod">
          <ac:chgData name="Sian Shaw" userId="S::sian.shaw@westminster-abbey.org::cf930bf7-ba7f-4ec0-9225-526cb0af2be3" providerId="AD" clId="Web-{3C6A6A4B-9315-57F9-E5D6-17FEE76774CA}" dt="2022-02-16T10:50:29.541" v="166" actId="20577"/>
          <ac:spMkLst>
            <pc:docMk/>
            <pc:sldMk cId="4213500498" sldId="341"/>
            <ac:spMk id="9" creationId="{00000000-0000-0000-0000-000000000000}"/>
          </ac:spMkLst>
        </pc:spChg>
      </pc:sldChg>
      <pc:sldChg chg="addSp delSp modSp modNotes">
        <pc:chgData name="Sian Shaw" userId="S::sian.shaw@westminster-abbey.org::cf930bf7-ba7f-4ec0-9225-526cb0af2be3" providerId="AD" clId="Web-{3C6A6A4B-9315-57F9-E5D6-17FEE76774CA}" dt="2022-02-16T11:03:13.234" v="314" actId="1076"/>
        <pc:sldMkLst>
          <pc:docMk/>
          <pc:sldMk cId="1456248536" sldId="378"/>
        </pc:sldMkLst>
        <pc:spChg chg="mod">
          <ac:chgData name="Sian Shaw" userId="S::sian.shaw@westminster-abbey.org::cf930bf7-ba7f-4ec0-9225-526cb0af2be3" providerId="AD" clId="Web-{3C6A6A4B-9315-57F9-E5D6-17FEE76774CA}" dt="2022-02-16T11:01:11.137" v="229" actId="20577"/>
          <ac:spMkLst>
            <pc:docMk/>
            <pc:sldMk cId="1456248536" sldId="378"/>
            <ac:spMk id="2" creationId="{0616AF4E-B310-4EC6-8190-C2593F6A325E}"/>
          </ac:spMkLst>
        </pc:spChg>
        <pc:spChg chg="mod">
          <ac:chgData name="Sian Shaw" userId="S::sian.shaw@westminster-abbey.org::cf930bf7-ba7f-4ec0-9225-526cb0af2be3" providerId="AD" clId="Web-{3C6A6A4B-9315-57F9-E5D6-17FEE76774CA}" dt="2022-02-16T11:03:13.234" v="314" actId="1076"/>
          <ac:spMkLst>
            <pc:docMk/>
            <pc:sldMk cId="1456248536" sldId="378"/>
            <ac:spMk id="3" creationId="{4057F6F7-FFE9-4E3B-A90D-96F6AC9D0255}"/>
          </ac:spMkLst>
        </pc:spChg>
        <pc:spChg chg="del">
          <ac:chgData name="Sian Shaw" userId="S::sian.shaw@westminster-abbey.org::cf930bf7-ba7f-4ec0-9225-526cb0af2be3" providerId="AD" clId="Web-{3C6A6A4B-9315-57F9-E5D6-17FEE76774CA}" dt="2022-02-16T10:21:54.435" v="1"/>
          <ac:spMkLst>
            <pc:docMk/>
            <pc:sldMk cId="1456248536" sldId="378"/>
            <ac:spMk id="4" creationId="{1BE0EC9C-19DF-4A03-864D-F489507EBEA6}"/>
          </ac:spMkLst>
        </pc:spChg>
        <pc:spChg chg="add">
          <ac:chgData name="Sian Shaw" userId="S::sian.shaw@westminster-abbey.org::cf930bf7-ba7f-4ec0-9225-526cb0af2be3" providerId="AD" clId="Web-{3C6A6A4B-9315-57F9-E5D6-17FEE76774CA}" dt="2022-02-16T10:39:45.212" v="24"/>
          <ac:spMkLst>
            <pc:docMk/>
            <pc:sldMk cId="1456248536" sldId="378"/>
            <ac:spMk id="7" creationId="{5A2F2B48-A096-4484-AE01-DD4605EC1EE2}"/>
          </ac:spMkLst>
        </pc:spChg>
        <pc:spChg chg="add del mod">
          <ac:chgData name="Sian Shaw" userId="S::sian.shaw@westminster-abbey.org::cf930bf7-ba7f-4ec0-9225-526cb0af2be3" providerId="AD" clId="Web-{3C6A6A4B-9315-57F9-E5D6-17FEE76774CA}" dt="2022-02-16T11:03:05.781" v="312"/>
          <ac:spMkLst>
            <pc:docMk/>
            <pc:sldMk cId="1456248536" sldId="378"/>
            <ac:spMk id="9" creationId="{9BC616C5-2D73-4E12-B17D-312E0DBDEAD1}"/>
          </ac:spMkLst>
        </pc:spChg>
        <pc:picChg chg="add mod">
          <ac:chgData name="Sian Shaw" userId="S::sian.shaw@westminster-abbey.org::cf930bf7-ba7f-4ec0-9225-526cb0af2be3" providerId="AD" clId="Web-{3C6A6A4B-9315-57F9-E5D6-17FEE76774CA}" dt="2022-02-16T11:02:54.109" v="306" actId="1076"/>
          <ac:picMkLst>
            <pc:docMk/>
            <pc:sldMk cId="1456248536" sldId="378"/>
            <ac:picMk id="10" creationId="{30E4E508-C151-47F3-B455-0BBCC7CA3C02}"/>
          </ac:picMkLst>
        </pc:picChg>
      </pc:sldChg>
      <pc:sldChg chg="addSp delSp modSp modNotes">
        <pc:chgData name="Sian Shaw" userId="S::sian.shaw@westminster-abbey.org::cf930bf7-ba7f-4ec0-9225-526cb0af2be3" providerId="AD" clId="Web-{3C6A6A4B-9315-57F9-E5D6-17FEE76774CA}" dt="2022-02-16T10:47:51.928" v="147"/>
        <pc:sldMkLst>
          <pc:docMk/>
          <pc:sldMk cId="2292670410" sldId="379"/>
        </pc:sldMkLst>
        <pc:spChg chg="mod">
          <ac:chgData name="Sian Shaw" userId="S::sian.shaw@westminster-abbey.org::cf930bf7-ba7f-4ec0-9225-526cb0af2be3" providerId="AD" clId="Web-{3C6A6A4B-9315-57F9-E5D6-17FEE76774CA}" dt="2022-02-16T10:45:57.222" v="105" actId="1076"/>
          <ac:spMkLst>
            <pc:docMk/>
            <pc:sldMk cId="2292670410" sldId="379"/>
            <ac:spMk id="2" creationId="{5BC6FFC2-E11A-4B15-9577-FA90C61A205E}"/>
          </ac:spMkLst>
        </pc:spChg>
        <pc:spChg chg="del mod">
          <ac:chgData name="Sian Shaw" userId="S::sian.shaw@westminster-abbey.org::cf930bf7-ba7f-4ec0-9225-526cb0af2be3" providerId="AD" clId="Web-{3C6A6A4B-9315-57F9-E5D6-17FEE76774CA}" dt="2022-02-16T10:47:28.615" v="138"/>
          <ac:spMkLst>
            <pc:docMk/>
            <pc:sldMk cId="2292670410" sldId="379"/>
            <ac:spMk id="3" creationId="{4734F502-A8EE-411D-B817-73B740EC45FE}"/>
          </ac:spMkLst>
        </pc:spChg>
        <pc:spChg chg="del">
          <ac:chgData name="Sian Shaw" userId="S::sian.shaw@westminster-abbey.org::cf930bf7-ba7f-4ec0-9225-526cb0af2be3" providerId="AD" clId="Web-{3C6A6A4B-9315-57F9-E5D6-17FEE76774CA}" dt="2022-02-16T10:21:56.466" v="2"/>
          <ac:spMkLst>
            <pc:docMk/>
            <pc:sldMk cId="2292670410" sldId="379"/>
            <ac:spMk id="4" creationId="{E46CC6C3-B1D0-42E2-999A-ADBC141D8CFE}"/>
          </ac:spMkLst>
        </pc:spChg>
        <pc:spChg chg="add">
          <ac:chgData name="Sian Shaw" userId="S::sian.shaw@westminster-abbey.org::cf930bf7-ba7f-4ec0-9225-526cb0af2be3" providerId="AD" clId="Web-{3C6A6A4B-9315-57F9-E5D6-17FEE76774CA}" dt="2022-02-16T10:39:52.838" v="25"/>
          <ac:spMkLst>
            <pc:docMk/>
            <pc:sldMk cId="2292670410" sldId="379"/>
            <ac:spMk id="7" creationId="{3C130CFA-8944-4205-A9CF-4D50F39D56F4}"/>
          </ac:spMkLst>
        </pc:spChg>
        <pc:spChg chg="add del mod">
          <ac:chgData name="Sian Shaw" userId="S::sian.shaw@westminster-abbey.org::cf930bf7-ba7f-4ec0-9225-526cb0af2be3" providerId="AD" clId="Web-{3C6A6A4B-9315-57F9-E5D6-17FEE76774CA}" dt="2022-02-16T10:46:09.644" v="109"/>
          <ac:spMkLst>
            <pc:docMk/>
            <pc:sldMk cId="2292670410" sldId="379"/>
            <ac:spMk id="10" creationId="{9368616D-ABCC-4F56-921E-3B2BAF528D44}"/>
          </ac:spMkLst>
        </pc:spChg>
        <pc:spChg chg="add mod">
          <ac:chgData name="Sian Shaw" userId="S::sian.shaw@westminster-abbey.org::cf930bf7-ba7f-4ec0-9225-526cb0af2be3" providerId="AD" clId="Web-{3C6A6A4B-9315-57F9-E5D6-17FEE76774CA}" dt="2022-02-16T10:47:09.099" v="119" actId="20577"/>
          <ac:spMkLst>
            <pc:docMk/>
            <pc:sldMk cId="2292670410" sldId="379"/>
            <ac:spMk id="11" creationId="{B560D931-7DD3-4640-8A1C-2ADE53ED3B90}"/>
          </ac:spMkLst>
        </pc:spChg>
        <pc:spChg chg="add mod">
          <ac:chgData name="Sian Shaw" userId="S::sian.shaw@westminster-abbey.org::cf930bf7-ba7f-4ec0-9225-526cb0af2be3" providerId="AD" clId="Web-{3C6A6A4B-9315-57F9-E5D6-17FEE76774CA}" dt="2022-02-16T10:47:32.162" v="139" actId="1076"/>
          <ac:spMkLst>
            <pc:docMk/>
            <pc:sldMk cId="2292670410" sldId="379"/>
            <ac:spMk id="12" creationId="{BDDBA08C-024F-401F-B624-1037ABE564B8}"/>
          </ac:spMkLst>
        </pc:spChg>
        <pc:spChg chg="add del mod">
          <ac:chgData name="Sian Shaw" userId="S::sian.shaw@westminster-abbey.org::cf930bf7-ba7f-4ec0-9225-526cb0af2be3" providerId="AD" clId="Web-{3C6A6A4B-9315-57F9-E5D6-17FEE76774CA}" dt="2022-02-16T10:47:33.787" v="140"/>
          <ac:spMkLst>
            <pc:docMk/>
            <pc:sldMk cId="2292670410" sldId="379"/>
            <ac:spMk id="14" creationId="{A0795257-A75C-4478-AEF2-38CC0441AC54}"/>
          </ac:spMkLst>
        </pc:spChg>
        <pc:picChg chg="add mod">
          <ac:chgData name="Sian Shaw" userId="S::sian.shaw@westminster-abbey.org::cf930bf7-ba7f-4ec0-9225-526cb0af2be3" providerId="AD" clId="Web-{3C6A6A4B-9315-57F9-E5D6-17FEE76774CA}" dt="2022-02-16T10:47:42.412" v="143" actId="1076"/>
          <ac:picMkLst>
            <pc:docMk/>
            <pc:sldMk cId="2292670410" sldId="379"/>
            <ac:picMk id="8" creationId="{377345D1-BA00-4F7C-AB03-C4F0E6252A49}"/>
          </ac:picMkLst>
        </pc:picChg>
      </pc:sldChg>
      <pc:sldChg chg="addSp delSp">
        <pc:chgData name="Sian Shaw" userId="S::sian.shaw@westminster-abbey.org::cf930bf7-ba7f-4ec0-9225-526cb0af2be3" providerId="AD" clId="Web-{3C6A6A4B-9315-57F9-E5D6-17FEE76774CA}" dt="2022-02-16T11:03:22.406" v="315"/>
        <pc:sldMkLst>
          <pc:docMk/>
          <pc:sldMk cId="1327862127" sldId="380"/>
        </pc:sldMkLst>
        <pc:spChg chg="del">
          <ac:chgData name="Sian Shaw" userId="S::sian.shaw@westminster-abbey.org::cf930bf7-ba7f-4ec0-9225-526cb0af2be3" providerId="AD" clId="Web-{3C6A6A4B-9315-57F9-E5D6-17FEE76774CA}" dt="2022-02-16T11:03:22.406" v="315"/>
          <ac:spMkLst>
            <pc:docMk/>
            <pc:sldMk cId="1327862127" sldId="380"/>
            <ac:spMk id="4" creationId="{1C40A421-AD92-4CB8-B560-BE1D45B56024}"/>
          </ac:spMkLst>
        </pc:spChg>
        <pc:spChg chg="add">
          <ac:chgData name="Sian Shaw" userId="S::sian.shaw@westminster-abbey.org::cf930bf7-ba7f-4ec0-9225-526cb0af2be3" providerId="AD" clId="Web-{3C6A6A4B-9315-57F9-E5D6-17FEE76774CA}" dt="2022-02-16T10:39:54.541" v="26"/>
          <ac:spMkLst>
            <pc:docMk/>
            <pc:sldMk cId="1327862127" sldId="380"/>
            <ac:spMk id="7" creationId="{AF589925-8528-4392-BE83-B3D705642032}"/>
          </ac:spMkLst>
        </pc:spChg>
      </pc:sldChg>
      <pc:sldChg chg="addSp delSp">
        <pc:chgData name="Sian Shaw" userId="S::sian.shaw@westminster-abbey.org::cf930bf7-ba7f-4ec0-9225-526cb0af2be3" providerId="AD" clId="Web-{3C6A6A4B-9315-57F9-E5D6-17FEE76774CA}" dt="2022-02-16T10:39:55.697" v="27"/>
        <pc:sldMkLst>
          <pc:docMk/>
          <pc:sldMk cId="3450099892" sldId="381"/>
        </pc:sldMkLst>
        <pc:spChg chg="del">
          <ac:chgData name="Sian Shaw" userId="S::sian.shaw@westminster-abbey.org::cf930bf7-ba7f-4ec0-9225-526cb0af2be3" providerId="AD" clId="Web-{3C6A6A4B-9315-57F9-E5D6-17FEE76774CA}" dt="2022-02-16T10:22:02.389" v="3"/>
          <ac:spMkLst>
            <pc:docMk/>
            <pc:sldMk cId="3450099892" sldId="381"/>
            <ac:spMk id="4" creationId="{EA78CBB1-2A98-4416-AAAB-621AD117381A}"/>
          </ac:spMkLst>
        </pc:spChg>
        <pc:spChg chg="add">
          <ac:chgData name="Sian Shaw" userId="S::sian.shaw@westminster-abbey.org::cf930bf7-ba7f-4ec0-9225-526cb0af2be3" providerId="AD" clId="Web-{3C6A6A4B-9315-57F9-E5D6-17FEE76774CA}" dt="2022-02-16T10:39:55.697" v="27"/>
          <ac:spMkLst>
            <pc:docMk/>
            <pc:sldMk cId="3450099892" sldId="381"/>
            <ac:spMk id="7" creationId="{35999E45-C053-4A00-B74F-48715EFDC4BF}"/>
          </ac:spMkLst>
        </pc:spChg>
      </pc:sldChg>
      <pc:sldChg chg="addSp delSp modSp addAnim modAnim modNotes">
        <pc:chgData name="Sian Shaw" userId="S::sian.shaw@westminster-abbey.org::cf930bf7-ba7f-4ec0-9225-526cb0af2be3" providerId="AD" clId="Web-{3C6A6A4B-9315-57F9-E5D6-17FEE76774CA}" dt="2022-02-16T11:16:08.145" v="520"/>
        <pc:sldMkLst>
          <pc:docMk/>
          <pc:sldMk cId="2695188999" sldId="382"/>
        </pc:sldMkLst>
        <pc:spChg chg="mod">
          <ac:chgData name="Sian Shaw" userId="S::sian.shaw@westminster-abbey.org::cf930bf7-ba7f-4ec0-9225-526cb0af2be3" providerId="AD" clId="Web-{3C6A6A4B-9315-57F9-E5D6-17FEE76774CA}" dt="2022-02-16T11:04:48.237" v="325" actId="20577"/>
          <ac:spMkLst>
            <pc:docMk/>
            <pc:sldMk cId="2695188999" sldId="382"/>
            <ac:spMk id="2" creationId="{FA7D4445-3818-4D98-BC59-04C814F9EBF5}"/>
          </ac:spMkLst>
        </pc:spChg>
        <pc:spChg chg="del mod">
          <ac:chgData name="Sian Shaw" userId="S::sian.shaw@westminster-abbey.org::cf930bf7-ba7f-4ec0-9225-526cb0af2be3" providerId="AD" clId="Web-{3C6A6A4B-9315-57F9-E5D6-17FEE76774CA}" dt="2022-02-16T11:14:47.565" v="501"/>
          <ac:spMkLst>
            <pc:docMk/>
            <pc:sldMk cId="2695188999" sldId="382"/>
            <ac:spMk id="3" creationId="{82C4BE46-151E-49FA-9510-2BDFDA1D31CA}"/>
          </ac:spMkLst>
        </pc:spChg>
        <pc:spChg chg="del">
          <ac:chgData name="Sian Shaw" userId="S::sian.shaw@westminster-abbey.org::cf930bf7-ba7f-4ec0-9225-526cb0af2be3" providerId="AD" clId="Web-{3C6A6A4B-9315-57F9-E5D6-17FEE76774CA}" dt="2022-02-16T10:22:07.420" v="4"/>
          <ac:spMkLst>
            <pc:docMk/>
            <pc:sldMk cId="2695188999" sldId="382"/>
            <ac:spMk id="4" creationId="{A98EDD5D-42B4-4969-B7DB-8813146BBA0D}"/>
          </ac:spMkLst>
        </pc:spChg>
        <pc:spChg chg="add">
          <ac:chgData name="Sian Shaw" userId="S::sian.shaw@westminster-abbey.org::cf930bf7-ba7f-4ec0-9225-526cb0af2be3" providerId="AD" clId="Web-{3C6A6A4B-9315-57F9-E5D6-17FEE76774CA}" dt="2022-02-16T10:39:57.197" v="28"/>
          <ac:spMkLst>
            <pc:docMk/>
            <pc:sldMk cId="2695188999" sldId="382"/>
            <ac:spMk id="7" creationId="{50AB78A8-6ACE-4791-A984-9464BA5B3AE2}"/>
          </ac:spMkLst>
        </pc:spChg>
        <pc:spChg chg="add mod">
          <ac:chgData name="Sian Shaw" userId="S::sian.shaw@westminster-abbey.org::cf930bf7-ba7f-4ec0-9225-526cb0af2be3" providerId="AD" clId="Web-{3C6A6A4B-9315-57F9-E5D6-17FEE76774CA}" dt="2022-02-16T11:05:10.472" v="337" actId="20577"/>
          <ac:spMkLst>
            <pc:docMk/>
            <pc:sldMk cId="2695188999" sldId="382"/>
            <ac:spMk id="8" creationId="{641B8607-BA9D-471E-BFC4-68B37393A53C}"/>
          </ac:spMkLst>
        </pc:spChg>
        <pc:spChg chg="add mod">
          <ac:chgData name="Sian Shaw" userId="S::sian.shaw@westminster-abbey.org::cf930bf7-ba7f-4ec0-9225-526cb0af2be3" providerId="AD" clId="Web-{3C6A6A4B-9315-57F9-E5D6-17FEE76774CA}" dt="2022-02-16T11:05:33.550" v="346" actId="1076"/>
          <ac:spMkLst>
            <pc:docMk/>
            <pc:sldMk cId="2695188999" sldId="382"/>
            <ac:spMk id="9" creationId="{77C869AA-5A92-4D57-A5D3-47F9EAA8BE71}"/>
          </ac:spMkLst>
        </pc:spChg>
        <pc:spChg chg="add mod">
          <ac:chgData name="Sian Shaw" userId="S::sian.shaw@westminster-abbey.org::cf930bf7-ba7f-4ec0-9225-526cb0af2be3" providerId="AD" clId="Web-{3C6A6A4B-9315-57F9-E5D6-17FEE76774CA}" dt="2022-02-16T11:11:34.716" v="390" actId="1076"/>
          <ac:spMkLst>
            <pc:docMk/>
            <pc:sldMk cId="2695188999" sldId="382"/>
            <ac:spMk id="19" creationId="{88141533-A750-461E-ABE4-F55618974217}"/>
          </ac:spMkLst>
        </pc:spChg>
        <pc:spChg chg="add del">
          <ac:chgData name="Sian Shaw" userId="S::sian.shaw@westminster-abbey.org::cf930bf7-ba7f-4ec0-9225-526cb0af2be3" providerId="AD" clId="Web-{3C6A6A4B-9315-57F9-E5D6-17FEE76774CA}" dt="2022-02-16T11:11:43.482" v="394"/>
          <ac:spMkLst>
            <pc:docMk/>
            <pc:sldMk cId="2695188999" sldId="382"/>
            <ac:spMk id="20" creationId="{1C745A3E-058E-4BFF-8945-A3901E281EAE}"/>
          </ac:spMkLst>
        </pc:spChg>
        <pc:spChg chg="add del">
          <ac:chgData name="Sian Shaw" userId="S::sian.shaw@westminster-abbey.org::cf930bf7-ba7f-4ec0-9225-526cb0af2be3" providerId="AD" clId="Web-{3C6A6A4B-9315-57F9-E5D6-17FEE76774CA}" dt="2022-02-16T11:11:40.560" v="393"/>
          <ac:spMkLst>
            <pc:docMk/>
            <pc:sldMk cId="2695188999" sldId="382"/>
            <ac:spMk id="21" creationId="{7D039A17-DD17-483A-9AF4-9BA338E6220F}"/>
          </ac:spMkLst>
        </pc:spChg>
        <pc:spChg chg="add mod">
          <ac:chgData name="Sian Shaw" userId="S::sian.shaw@westminster-abbey.org::cf930bf7-ba7f-4ec0-9225-526cb0af2be3" providerId="AD" clId="Web-{3C6A6A4B-9315-57F9-E5D6-17FEE76774CA}" dt="2022-02-16T11:14:30.611" v="497" actId="1076"/>
          <ac:spMkLst>
            <pc:docMk/>
            <pc:sldMk cId="2695188999" sldId="382"/>
            <ac:spMk id="22" creationId="{9DF2B319-CE43-45F8-A050-30C33B5020C5}"/>
          </ac:spMkLst>
        </pc:spChg>
        <pc:spChg chg="add mod">
          <ac:chgData name="Sian Shaw" userId="S::sian.shaw@westminster-abbey.org::cf930bf7-ba7f-4ec0-9225-526cb0af2be3" providerId="AD" clId="Web-{3C6A6A4B-9315-57F9-E5D6-17FEE76774CA}" dt="2022-02-16T11:12:15.576" v="406" actId="1076"/>
          <ac:spMkLst>
            <pc:docMk/>
            <pc:sldMk cId="2695188999" sldId="382"/>
            <ac:spMk id="23" creationId="{BF640AB0-A65A-4AFF-8AB2-D2739A33428E}"/>
          </ac:spMkLst>
        </pc:spChg>
        <pc:spChg chg="add mod">
          <ac:chgData name="Sian Shaw" userId="S::sian.shaw@westminster-abbey.org::cf930bf7-ba7f-4ec0-9225-526cb0af2be3" providerId="AD" clId="Web-{3C6A6A4B-9315-57F9-E5D6-17FEE76774CA}" dt="2022-02-16T11:12:32.327" v="416" actId="1076"/>
          <ac:spMkLst>
            <pc:docMk/>
            <pc:sldMk cId="2695188999" sldId="382"/>
            <ac:spMk id="24" creationId="{4899CB4E-31C7-41C5-A4CE-E72A0E7DA447}"/>
          </ac:spMkLst>
        </pc:spChg>
        <pc:spChg chg="add mod">
          <ac:chgData name="Sian Shaw" userId="S::sian.shaw@westminster-abbey.org::cf930bf7-ba7f-4ec0-9225-526cb0af2be3" providerId="AD" clId="Web-{3C6A6A4B-9315-57F9-E5D6-17FEE76774CA}" dt="2022-02-16T11:14:45.174" v="500" actId="1076"/>
          <ac:spMkLst>
            <pc:docMk/>
            <pc:sldMk cId="2695188999" sldId="382"/>
            <ac:spMk id="25" creationId="{82DDAFE8-83F4-4BFF-8541-1BD500D2CA15}"/>
          </ac:spMkLst>
        </pc:spChg>
        <pc:spChg chg="add del mod">
          <ac:chgData name="Sian Shaw" userId="S::sian.shaw@westminster-abbey.org::cf930bf7-ba7f-4ec0-9225-526cb0af2be3" providerId="AD" clId="Web-{3C6A6A4B-9315-57F9-E5D6-17FEE76774CA}" dt="2022-02-16T11:14:53.002" v="502"/>
          <ac:spMkLst>
            <pc:docMk/>
            <pc:sldMk cId="2695188999" sldId="382"/>
            <ac:spMk id="27" creationId="{61179CA5-84DD-4FD1-8D98-5A616DC8FFD2}"/>
          </ac:spMkLst>
        </pc:spChg>
        <pc:picChg chg="add del mod">
          <ac:chgData name="Sian Shaw" userId="S::sian.shaw@westminster-abbey.org::cf930bf7-ba7f-4ec0-9225-526cb0af2be3" providerId="AD" clId="Web-{3C6A6A4B-9315-57F9-E5D6-17FEE76774CA}" dt="2022-02-16T11:05:56.989" v="350"/>
          <ac:picMkLst>
            <pc:docMk/>
            <pc:sldMk cId="2695188999" sldId="382"/>
            <ac:picMk id="10" creationId="{87219E50-70BD-4430-A29A-596B50A950AA}"/>
          </ac:picMkLst>
        </pc:picChg>
        <pc:picChg chg="add mod ord">
          <ac:chgData name="Sian Shaw" userId="S::sian.shaw@westminster-abbey.org::cf930bf7-ba7f-4ec0-9225-526cb0af2be3" providerId="AD" clId="Web-{3C6A6A4B-9315-57F9-E5D6-17FEE76774CA}" dt="2022-02-16T11:15:44.472" v="509"/>
          <ac:picMkLst>
            <pc:docMk/>
            <pc:sldMk cId="2695188999" sldId="382"/>
            <ac:picMk id="11" creationId="{B4BF97A8-58BA-4869-AA61-B7817EEEE40F}"/>
          </ac:picMkLst>
        </pc:picChg>
        <pc:picChg chg="add del">
          <ac:chgData name="Sian Shaw" userId="S::sian.shaw@westminster-abbey.org::cf930bf7-ba7f-4ec0-9225-526cb0af2be3" providerId="AD" clId="Web-{3C6A6A4B-9315-57F9-E5D6-17FEE76774CA}" dt="2022-02-16T11:10:18.636" v="363"/>
          <ac:picMkLst>
            <pc:docMk/>
            <pc:sldMk cId="2695188999" sldId="382"/>
            <ac:picMk id="14" creationId="{31DB779C-4FBA-414B-9693-EAC43EDC9719}"/>
          </ac:picMkLst>
        </pc:picChg>
        <pc:cxnChg chg="add mod">
          <ac:chgData name="Sian Shaw" userId="S::sian.shaw@westminster-abbey.org::cf930bf7-ba7f-4ec0-9225-526cb0af2be3" providerId="AD" clId="Web-{3C6A6A4B-9315-57F9-E5D6-17FEE76774CA}" dt="2022-02-16T11:10:15.136" v="361" actId="1076"/>
          <ac:cxnSpMkLst>
            <pc:docMk/>
            <pc:sldMk cId="2695188999" sldId="382"/>
            <ac:cxnSpMk id="13" creationId="{3747B175-9D12-4C08-869F-73B4A4451AFB}"/>
          </ac:cxnSpMkLst>
        </pc:cxnChg>
        <pc:cxnChg chg="add mod">
          <ac:chgData name="Sian Shaw" userId="S::sian.shaw@westminster-abbey.org::cf930bf7-ba7f-4ec0-9225-526cb0af2be3" providerId="AD" clId="Web-{3C6A6A4B-9315-57F9-E5D6-17FEE76774CA}" dt="2022-02-16T11:12:10.139" v="405" actId="14100"/>
          <ac:cxnSpMkLst>
            <pc:docMk/>
            <pc:sldMk cId="2695188999" sldId="382"/>
            <ac:cxnSpMk id="15" creationId="{C3CB4CC1-0433-4DC6-B427-56F35AF38FE9}"/>
          </ac:cxnSpMkLst>
        </pc:cxnChg>
        <pc:cxnChg chg="add mod">
          <ac:chgData name="Sian Shaw" userId="S::sian.shaw@westminster-abbey.org::cf930bf7-ba7f-4ec0-9225-526cb0af2be3" providerId="AD" clId="Web-{3C6A6A4B-9315-57F9-E5D6-17FEE76774CA}" dt="2022-02-16T11:14:39.892" v="499" actId="14100"/>
          <ac:cxnSpMkLst>
            <pc:docMk/>
            <pc:sldMk cId="2695188999" sldId="382"/>
            <ac:cxnSpMk id="16" creationId="{CF849302-8987-4D17-BEB8-0C314DAFD2B6}"/>
          </ac:cxnSpMkLst>
        </pc:cxnChg>
        <pc:cxnChg chg="add mod">
          <ac:chgData name="Sian Shaw" userId="S::sian.shaw@westminster-abbey.org::cf930bf7-ba7f-4ec0-9225-526cb0af2be3" providerId="AD" clId="Web-{3C6A6A4B-9315-57F9-E5D6-17FEE76774CA}" dt="2022-02-16T11:10:54.043" v="373" actId="1076"/>
          <ac:cxnSpMkLst>
            <pc:docMk/>
            <pc:sldMk cId="2695188999" sldId="382"/>
            <ac:cxnSpMk id="17" creationId="{812B7EC8-D7D3-429A-A87A-8C4FECC84F08}"/>
          </ac:cxnSpMkLst>
        </pc:cxnChg>
        <pc:cxnChg chg="add mod">
          <ac:chgData name="Sian Shaw" userId="S::sian.shaw@westminster-abbey.org::cf930bf7-ba7f-4ec0-9225-526cb0af2be3" providerId="AD" clId="Web-{3C6A6A4B-9315-57F9-E5D6-17FEE76774CA}" dt="2022-02-16T11:11:04.246" v="376" actId="1076"/>
          <ac:cxnSpMkLst>
            <pc:docMk/>
            <pc:sldMk cId="2695188999" sldId="382"/>
            <ac:cxnSpMk id="18" creationId="{703F5797-2BE9-4146-A233-757BDD2DFF7C}"/>
          </ac:cxnSpMkLst>
        </pc:cxnChg>
      </pc:sldChg>
      <pc:sldChg chg="addSp delSp modSp modNotes">
        <pc:chgData name="Sian Shaw" userId="S::sian.shaw@westminster-abbey.org::cf930bf7-ba7f-4ec0-9225-526cb0af2be3" providerId="AD" clId="Web-{3C6A6A4B-9315-57F9-E5D6-17FEE76774CA}" dt="2022-02-16T11:19:40.885" v="639"/>
        <pc:sldMkLst>
          <pc:docMk/>
          <pc:sldMk cId="3882036370" sldId="383"/>
        </pc:sldMkLst>
        <pc:spChg chg="mod">
          <ac:chgData name="Sian Shaw" userId="S::sian.shaw@westminster-abbey.org::cf930bf7-ba7f-4ec0-9225-526cb0af2be3" providerId="AD" clId="Web-{3C6A6A4B-9315-57F9-E5D6-17FEE76774CA}" dt="2022-02-16T11:16:17.364" v="523" actId="20577"/>
          <ac:spMkLst>
            <pc:docMk/>
            <pc:sldMk cId="3882036370" sldId="383"/>
            <ac:spMk id="2" creationId="{2CC0A5B9-3012-4F83-810F-7BD9283D4DEB}"/>
          </ac:spMkLst>
        </pc:spChg>
        <pc:spChg chg="mod">
          <ac:chgData name="Sian Shaw" userId="S::sian.shaw@westminster-abbey.org::cf930bf7-ba7f-4ec0-9225-526cb0af2be3" providerId="AD" clId="Web-{3C6A6A4B-9315-57F9-E5D6-17FEE76774CA}" dt="2022-02-16T11:19:15.759" v="631" actId="14100"/>
          <ac:spMkLst>
            <pc:docMk/>
            <pc:sldMk cId="3882036370" sldId="383"/>
            <ac:spMk id="3" creationId="{3973F820-1D87-40C7-B900-6FD56795C800}"/>
          </ac:spMkLst>
        </pc:spChg>
        <pc:spChg chg="del">
          <ac:chgData name="Sian Shaw" userId="S::sian.shaw@westminster-abbey.org::cf930bf7-ba7f-4ec0-9225-526cb0af2be3" providerId="AD" clId="Web-{3C6A6A4B-9315-57F9-E5D6-17FEE76774CA}" dt="2022-02-16T10:22:13.295" v="5"/>
          <ac:spMkLst>
            <pc:docMk/>
            <pc:sldMk cId="3882036370" sldId="383"/>
            <ac:spMk id="4" creationId="{47CB8AEB-AD8B-4A4C-89B5-7B4C3804F243}"/>
          </ac:spMkLst>
        </pc:spChg>
        <pc:spChg chg="add">
          <ac:chgData name="Sian Shaw" userId="S::sian.shaw@westminster-abbey.org::cf930bf7-ba7f-4ec0-9225-526cb0af2be3" providerId="AD" clId="Web-{3C6A6A4B-9315-57F9-E5D6-17FEE76774CA}" dt="2022-02-16T10:39:58.916" v="29"/>
          <ac:spMkLst>
            <pc:docMk/>
            <pc:sldMk cId="3882036370" sldId="383"/>
            <ac:spMk id="7" creationId="{D1E65CA4-418B-4D33-9216-B636DA4F42F9}"/>
          </ac:spMkLst>
        </pc:spChg>
        <pc:spChg chg="add mod">
          <ac:chgData name="Sian Shaw" userId="S::sian.shaw@westminster-abbey.org::cf930bf7-ba7f-4ec0-9225-526cb0af2be3" providerId="AD" clId="Web-{3C6A6A4B-9315-57F9-E5D6-17FEE76774CA}" dt="2022-02-16T11:19:08.696" v="626" actId="1076"/>
          <ac:spMkLst>
            <pc:docMk/>
            <pc:sldMk cId="3882036370" sldId="383"/>
            <ac:spMk id="8" creationId="{A6D93B8B-F9FC-4EE2-992D-BD570F652DF3}"/>
          </ac:spMkLst>
        </pc:spChg>
        <pc:picChg chg="add mod">
          <ac:chgData name="Sian Shaw" userId="S::sian.shaw@westminster-abbey.org::cf930bf7-ba7f-4ec0-9225-526cb0af2be3" providerId="AD" clId="Web-{3C6A6A4B-9315-57F9-E5D6-17FEE76774CA}" dt="2022-02-16T11:18:52.446" v="622" actId="1076"/>
          <ac:picMkLst>
            <pc:docMk/>
            <pc:sldMk cId="3882036370" sldId="383"/>
            <ac:picMk id="9" creationId="{5F648EB2-C85B-4B50-AA49-71597272DDE8}"/>
          </ac:picMkLst>
        </pc:picChg>
      </pc:sldChg>
      <pc:sldChg chg="addSp delSp modSp modNotes">
        <pc:chgData name="Sian Shaw" userId="S::sian.shaw@westminster-abbey.org::cf930bf7-ba7f-4ec0-9225-526cb0af2be3" providerId="AD" clId="Web-{3C6A6A4B-9315-57F9-E5D6-17FEE76774CA}" dt="2022-02-16T11:28:11.148" v="690" actId="1076"/>
        <pc:sldMkLst>
          <pc:docMk/>
          <pc:sldMk cId="2540614620" sldId="384"/>
        </pc:sldMkLst>
        <pc:spChg chg="mod">
          <ac:chgData name="Sian Shaw" userId="S::sian.shaw@westminster-abbey.org::cf930bf7-ba7f-4ec0-9225-526cb0af2be3" providerId="AD" clId="Web-{3C6A6A4B-9315-57F9-E5D6-17FEE76774CA}" dt="2022-02-16T11:27:38.444" v="677" actId="1076"/>
          <ac:spMkLst>
            <pc:docMk/>
            <pc:sldMk cId="2540614620" sldId="384"/>
            <ac:spMk id="2" creationId="{9FACC91C-9F6B-4704-9342-A5FC05AB1C67}"/>
          </ac:spMkLst>
        </pc:spChg>
        <pc:spChg chg="mod">
          <ac:chgData name="Sian Shaw" userId="S::sian.shaw@westminster-abbey.org::cf930bf7-ba7f-4ec0-9225-526cb0af2be3" providerId="AD" clId="Web-{3C6A6A4B-9315-57F9-E5D6-17FEE76774CA}" dt="2022-02-16T11:27:58.850" v="686" actId="1076"/>
          <ac:spMkLst>
            <pc:docMk/>
            <pc:sldMk cId="2540614620" sldId="384"/>
            <ac:spMk id="3" creationId="{03176EBA-D524-4506-BA9C-35C4D5F01931}"/>
          </ac:spMkLst>
        </pc:spChg>
        <pc:spChg chg="del">
          <ac:chgData name="Sian Shaw" userId="S::sian.shaw@westminster-abbey.org::cf930bf7-ba7f-4ec0-9225-526cb0af2be3" providerId="AD" clId="Web-{3C6A6A4B-9315-57F9-E5D6-17FEE76774CA}" dt="2022-02-16T10:22:17.967" v="6"/>
          <ac:spMkLst>
            <pc:docMk/>
            <pc:sldMk cId="2540614620" sldId="384"/>
            <ac:spMk id="4" creationId="{40B2BE4B-9C67-4A34-8D9A-D9337EFEAB6A}"/>
          </ac:spMkLst>
        </pc:spChg>
        <pc:spChg chg="add">
          <ac:chgData name="Sian Shaw" userId="S::sian.shaw@westminster-abbey.org::cf930bf7-ba7f-4ec0-9225-526cb0af2be3" providerId="AD" clId="Web-{3C6A6A4B-9315-57F9-E5D6-17FEE76774CA}" dt="2022-02-16T10:39:59.713" v="30"/>
          <ac:spMkLst>
            <pc:docMk/>
            <pc:sldMk cId="2540614620" sldId="384"/>
            <ac:spMk id="7" creationId="{3CBDFF49-7353-404A-8048-4BBCB391BB21}"/>
          </ac:spMkLst>
        </pc:spChg>
        <pc:picChg chg="add mod">
          <ac:chgData name="Sian Shaw" userId="S::sian.shaw@westminster-abbey.org::cf930bf7-ba7f-4ec0-9225-526cb0af2be3" providerId="AD" clId="Web-{3C6A6A4B-9315-57F9-E5D6-17FEE76774CA}" dt="2022-02-16T11:28:07.476" v="689" actId="14100"/>
          <ac:picMkLst>
            <pc:docMk/>
            <pc:sldMk cId="2540614620" sldId="384"/>
            <ac:picMk id="8" creationId="{2B69458A-D925-43F7-B2CA-10DC0090A1F7}"/>
          </ac:picMkLst>
        </pc:picChg>
        <pc:picChg chg="add del mod">
          <ac:chgData name="Sian Shaw" userId="S::sian.shaw@westminster-abbey.org::cf930bf7-ba7f-4ec0-9225-526cb0af2be3" providerId="AD" clId="Web-{3C6A6A4B-9315-57F9-E5D6-17FEE76774CA}" dt="2022-02-16T11:26:45.614" v="650"/>
          <ac:picMkLst>
            <pc:docMk/>
            <pc:sldMk cId="2540614620" sldId="384"/>
            <ac:picMk id="9" creationId="{FC8812D6-606C-4742-A807-215DFDC8D9EE}"/>
          </ac:picMkLst>
        </pc:picChg>
        <pc:picChg chg="add mod">
          <ac:chgData name="Sian Shaw" userId="S::sian.shaw@westminster-abbey.org::cf930bf7-ba7f-4ec0-9225-526cb0af2be3" providerId="AD" clId="Web-{3C6A6A4B-9315-57F9-E5D6-17FEE76774CA}" dt="2022-02-16T11:28:11.148" v="690" actId="1076"/>
          <ac:picMkLst>
            <pc:docMk/>
            <pc:sldMk cId="2540614620" sldId="384"/>
            <ac:picMk id="10" creationId="{FD6AD6BB-F737-4704-B8A7-37594DE1B075}"/>
          </ac:picMkLst>
        </pc:picChg>
        <pc:picChg chg="add del mod">
          <ac:chgData name="Sian Shaw" userId="S::sian.shaw@westminster-abbey.org::cf930bf7-ba7f-4ec0-9225-526cb0af2be3" providerId="AD" clId="Web-{3C6A6A4B-9315-57F9-E5D6-17FEE76774CA}" dt="2022-02-16T11:27:02.130" v="654"/>
          <ac:picMkLst>
            <pc:docMk/>
            <pc:sldMk cId="2540614620" sldId="384"/>
            <ac:picMk id="11" creationId="{85FCA9F4-901A-4767-9B7A-FF30E2A388D9}"/>
          </ac:picMkLst>
        </pc:picChg>
        <pc:picChg chg="add mod">
          <ac:chgData name="Sian Shaw" userId="S::sian.shaw@westminster-abbey.org::cf930bf7-ba7f-4ec0-9225-526cb0af2be3" providerId="AD" clId="Web-{3C6A6A4B-9315-57F9-E5D6-17FEE76774CA}" dt="2022-02-16T11:28:01.163" v="687" actId="1076"/>
          <ac:picMkLst>
            <pc:docMk/>
            <pc:sldMk cId="2540614620" sldId="384"/>
            <ac:picMk id="12" creationId="{6CB30C17-B6D3-4CE6-BC14-236F35B2B20B}"/>
          </ac:picMkLst>
        </pc:picChg>
      </pc:sldChg>
      <pc:sldChg chg="addSp delSp modSp">
        <pc:chgData name="Sian Shaw" userId="S::sian.shaw@westminster-abbey.org::cf930bf7-ba7f-4ec0-9225-526cb0af2be3" providerId="AD" clId="Web-{3C6A6A4B-9315-57F9-E5D6-17FEE76774CA}" dt="2022-02-16T11:33:37.953" v="736" actId="20577"/>
        <pc:sldMkLst>
          <pc:docMk/>
          <pc:sldMk cId="91271646" sldId="385"/>
        </pc:sldMkLst>
        <pc:spChg chg="mod">
          <ac:chgData name="Sian Shaw" userId="S::sian.shaw@westminster-abbey.org::cf930bf7-ba7f-4ec0-9225-526cb0af2be3" providerId="AD" clId="Web-{3C6A6A4B-9315-57F9-E5D6-17FEE76774CA}" dt="2022-02-16T11:33:37.953" v="736" actId="20577"/>
          <ac:spMkLst>
            <pc:docMk/>
            <pc:sldMk cId="91271646" sldId="385"/>
            <ac:spMk id="2" creationId="{DD8B8AF8-0460-4907-BA15-10E4C92D8AA6}"/>
          </ac:spMkLst>
        </pc:spChg>
        <pc:spChg chg="mod">
          <ac:chgData name="Sian Shaw" userId="S::sian.shaw@westminster-abbey.org::cf930bf7-ba7f-4ec0-9225-526cb0af2be3" providerId="AD" clId="Web-{3C6A6A4B-9315-57F9-E5D6-17FEE76774CA}" dt="2022-02-16T11:32:48.186" v="704" actId="14100"/>
          <ac:spMkLst>
            <pc:docMk/>
            <pc:sldMk cId="91271646" sldId="385"/>
            <ac:spMk id="3" creationId="{22467298-F7F3-4A0B-B9D1-FC258EA0AE3C}"/>
          </ac:spMkLst>
        </pc:spChg>
        <pc:spChg chg="del">
          <ac:chgData name="Sian Shaw" userId="S::sian.shaw@westminster-abbey.org::cf930bf7-ba7f-4ec0-9225-526cb0af2be3" providerId="AD" clId="Web-{3C6A6A4B-9315-57F9-E5D6-17FEE76774CA}" dt="2022-02-16T10:22:23.405" v="7"/>
          <ac:spMkLst>
            <pc:docMk/>
            <pc:sldMk cId="91271646" sldId="385"/>
            <ac:spMk id="4" creationId="{F6C53555-C130-4E1F-B070-D93D29339EC4}"/>
          </ac:spMkLst>
        </pc:spChg>
        <pc:spChg chg="add">
          <ac:chgData name="Sian Shaw" userId="S::sian.shaw@westminster-abbey.org::cf930bf7-ba7f-4ec0-9225-526cb0af2be3" providerId="AD" clId="Web-{3C6A6A4B-9315-57F9-E5D6-17FEE76774CA}" dt="2022-02-16T10:40:00.807" v="31"/>
          <ac:spMkLst>
            <pc:docMk/>
            <pc:sldMk cId="91271646" sldId="385"/>
            <ac:spMk id="7" creationId="{B73DAE65-AA4F-46AB-9C95-F81688FEBB2B}"/>
          </ac:spMkLst>
        </pc:spChg>
        <pc:picChg chg="add mod">
          <ac:chgData name="Sian Shaw" userId="S::sian.shaw@westminster-abbey.org::cf930bf7-ba7f-4ec0-9225-526cb0af2be3" providerId="AD" clId="Web-{3C6A6A4B-9315-57F9-E5D6-17FEE76774CA}" dt="2022-02-16T11:33:03.202" v="708" actId="1076"/>
          <ac:picMkLst>
            <pc:docMk/>
            <pc:sldMk cId="91271646" sldId="385"/>
            <ac:picMk id="8" creationId="{EABB6AEB-CBF1-483C-ACBD-AF882A7EFC31}"/>
          </ac:picMkLst>
        </pc:picChg>
      </pc:sldChg>
      <pc:sldChg chg="addSp delSp modSp modNotes">
        <pc:chgData name="Sian Shaw" userId="S::sian.shaw@westminster-abbey.org::cf930bf7-ba7f-4ec0-9225-526cb0af2be3" providerId="AD" clId="Web-{3C6A6A4B-9315-57F9-E5D6-17FEE76774CA}" dt="2022-02-16T11:39:03.867" v="925" actId="20577"/>
        <pc:sldMkLst>
          <pc:docMk/>
          <pc:sldMk cId="1165878548" sldId="386"/>
        </pc:sldMkLst>
        <pc:spChg chg="mod">
          <ac:chgData name="Sian Shaw" userId="S::sian.shaw@westminster-abbey.org::cf930bf7-ba7f-4ec0-9225-526cb0af2be3" providerId="AD" clId="Web-{3C6A6A4B-9315-57F9-E5D6-17FEE76774CA}" dt="2022-02-16T11:38:53.055" v="913" actId="1076"/>
          <ac:spMkLst>
            <pc:docMk/>
            <pc:sldMk cId="1165878548" sldId="386"/>
            <ac:spMk id="2" creationId="{7A1F0B9A-4500-4EDA-9369-2212CA756898}"/>
          </ac:spMkLst>
        </pc:spChg>
        <pc:spChg chg="mod">
          <ac:chgData name="Sian Shaw" userId="S::sian.shaw@westminster-abbey.org::cf930bf7-ba7f-4ec0-9225-526cb0af2be3" providerId="AD" clId="Web-{3C6A6A4B-9315-57F9-E5D6-17FEE76774CA}" dt="2022-02-16T11:38:25.866" v="886" actId="1076"/>
          <ac:spMkLst>
            <pc:docMk/>
            <pc:sldMk cId="1165878548" sldId="386"/>
            <ac:spMk id="3" creationId="{90007BF0-27AD-4296-BC22-2E3E17FCD0B5}"/>
          </ac:spMkLst>
        </pc:spChg>
        <pc:spChg chg="del">
          <ac:chgData name="Sian Shaw" userId="S::sian.shaw@westminster-abbey.org::cf930bf7-ba7f-4ec0-9225-526cb0af2be3" providerId="AD" clId="Web-{3C6A6A4B-9315-57F9-E5D6-17FEE76774CA}" dt="2022-02-16T10:22:28.124" v="8"/>
          <ac:spMkLst>
            <pc:docMk/>
            <pc:sldMk cId="1165878548" sldId="386"/>
            <ac:spMk id="4" creationId="{7140CA77-F37D-47C1-B6C4-E9D46BE70442}"/>
          </ac:spMkLst>
        </pc:spChg>
        <pc:spChg chg="add">
          <ac:chgData name="Sian Shaw" userId="S::sian.shaw@westminster-abbey.org::cf930bf7-ba7f-4ec0-9225-526cb0af2be3" providerId="AD" clId="Web-{3C6A6A4B-9315-57F9-E5D6-17FEE76774CA}" dt="2022-02-16T10:40:02.510" v="32"/>
          <ac:spMkLst>
            <pc:docMk/>
            <pc:sldMk cId="1165878548" sldId="386"/>
            <ac:spMk id="7" creationId="{51211614-2323-41A9-BE2D-BF320ABD09D4}"/>
          </ac:spMkLst>
        </pc:spChg>
        <pc:spChg chg="add mod">
          <ac:chgData name="Sian Shaw" userId="S::sian.shaw@westminster-abbey.org::cf930bf7-ba7f-4ec0-9225-526cb0af2be3" providerId="AD" clId="Web-{3C6A6A4B-9315-57F9-E5D6-17FEE76774CA}" dt="2022-02-16T11:39:03.867" v="925" actId="20577"/>
          <ac:spMkLst>
            <pc:docMk/>
            <pc:sldMk cId="1165878548" sldId="386"/>
            <ac:spMk id="8" creationId="{9C9DAFD1-F69D-4F52-85EA-1F3CAAACE816}"/>
          </ac:spMkLst>
        </pc:spChg>
        <pc:spChg chg="add del mod">
          <ac:chgData name="Sian Shaw" userId="S::sian.shaw@westminster-abbey.org::cf930bf7-ba7f-4ec0-9225-526cb0af2be3" providerId="AD" clId="Web-{3C6A6A4B-9315-57F9-E5D6-17FEE76774CA}" dt="2022-02-16T11:35:10.752" v="777"/>
          <ac:spMkLst>
            <pc:docMk/>
            <pc:sldMk cId="1165878548" sldId="386"/>
            <ac:spMk id="9" creationId="{FBBCF58C-687F-4C45-BCDB-65E9A6496317}"/>
          </ac:spMkLst>
        </pc:spChg>
        <pc:picChg chg="add mod modCrop">
          <ac:chgData name="Sian Shaw" userId="S::sian.shaw@westminster-abbey.org::cf930bf7-ba7f-4ec0-9225-526cb0af2be3" providerId="AD" clId="Web-{3C6A6A4B-9315-57F9-E5D6-17FEE76774CA}" dt="2022-02-16T11:36:07.394" v="789" actId="1076"/>
          <ac:picMkLst>
            <pc:docMk/>
            <pc:sldMk cId="1165878548" sldId="386"/>
            <ac:picMk id="10" creationId="{0187EEA6-CE26-495B-9615-DE0CB2934CC7}"/>
          </ac:picMkLst>
        </pc:picChg>
        <pc:picChg chg="add del mod">
          <ac:chgData name="Sian Shaw" userId="S::sian.shaw@westminster-abbey.org::cf930bf7-ba7f-4ec0-9225-526cb0af2be3" providerId="AD" clId="Web-{3C6A6A4B-9315-57F9-E5D6-17FEE76774CA}" dt="2022-02-16T11:35:23.987" v="781"/>
          <ac:picMkLst>
            <pc:docMk/>
            <pc:sldMk cId="1165878548" sldId="386"/>
            <ac:picMk id="11" creationId="{8010BD24-F57E-429E-87A8-43E6932198FE}"/>
          </ac:picMkLst>
        </pc:picChg>
        <pc:picChg chg="add mod">
          <ac:chgData name="Sian Shaw" userId="S::sian.shaw@westminster-abbey.org::cf930bf7-ba7f-4ec0-9225-526cb0af2be3" providerId="AD" clId="Web-{3C6A6A4B-9315-57F9-E5D6-17FEE76774CA}" dt="2022-02-16T11:36:08.800" v="790" actId="1076"/>
          <ac:picMkLst>
            <pc:docMk/>
            <pc:sldMk cId="1165878548" sldId="386"/>
            <ac:picMk id="12" creationId="{79775591-B30C-4DE9-95C1-A28A9ABE6D85}"/>
          </ac:picMkLst>
        </pc:picChg>
      </pc:sldChg>
      <pc:sldChg chg="addSp delSp modSp modNotes">
        <pc:chgData name="Sian Shaw" userId="S::sian.shaw@westminster-abbey.org::cf930bf7-ba7f-4ec0-9225-526cb0af2be3" providerId="AD" clId="Web-{3C6A6A4B-9315-57F9-E5D6-17FEE76774CA}" dt="2022-02-16T11:44:40.892" v="1006"/>
        <pc:sldMkLst>
          <pc:docMk/>
          <pc:sldMk cId="2146641941" sldId="387"/>
        </pc:sldMkLst>
        <pc:spChg chg="mod">
          <ac:chgData name="Sian Shaw" userId="S::sian.shaw@westminster-abbey.org::cf930bf7-ba7f-4ec0-9225-526cb0af2be3" providerId="AD" clId="Web-{3C6A6A4B-9315-57F9-E5D6-17FEE76774CA}" dt="2022-02-16T11:39:20.446" v="934" actId="14100"/>
          <ac:spMkLst>
            <pc:docMk/>
            <pc:sldMk cId="2146641941" sldId="387"/>
            <ac:spMk id="2" creationId="{8849E0A4-B9C1-42BB-A91E-5C819CBC56E0}"/>
          </ac:spMkLst>
        </pc:spChg>
        <pc:spChg chg="mod">
          <ac:chgData name="Sian Shaw" userId="S::sian.shaw@westminster-abbey.org::cf930bf7-ba7f-4ec0-9225-526cb0af2be3" providerId="AD" clId="Web-{3C6A6A4B-9315-57F9-E5D6-17FEE76774CA}" dt="2022-02-16T11:40:21.198" v="974" actId="14100"/>
          <ac:spMkLst>
            <pc:docMk/>
            <pc:sldMk cId="2146641941" sldId="387"/>
            <ac:spMk id="3" creationId="{2ED302FA-595B-4D4D-BB93-1DFFDFF83B44}"/>
          </ac:spMkLst>
        </pc:spChg>
        <pc:spChg chg="del">
          <ac:chgData name="Sian Shaw" userId="S::sian.shaw@westminster-abbey.org::cf930bf7-ba7f-4ec0-9225-526cb0af2be3" providerId="AD" clId="Web-{3C6A6A4B-9315-57F9-E5D6-17FEE76774CA}" dt="2022-02-16T11:40:22.776" v="975"/>
          <ac:spMkLst>
            <pc:docMk/>
            <pc:sldMk cId="2146641941" sldId="387"/>
            <ac:spMk id="4" creationId="{0331A3FA-010F-4706-BC90-E2626930FD4E}"/>
          </ac:spMkLst>
        </pc:spChg>
        <pc:spChg chg="add">
          <ac:chgData name="Sian Shaw" userId="S::sian.shaw@westminster-abbey.org::cf930bf7-ba7f-4ec0-9225-526cb0af2be3" providerId="AD" clId="Web-{3C6A6A4B-9315-57F9-E5D6-17FEE76774CA}" dt="2022-02-16T10:40:03.744" v="33"/>
          <ac:spMkLst>
            <pc:docMk/>
            <pc:sldMk cId="2146641941" sldId="387"/>
            <ac:spMk id="7" creationId="{916DC0DD-C67A-4978-8F93-63106086CF07}"/>
          </ac:spMkLst>
        </pc:spChg>
        <pc:picChg chg="add mod">
          <ac:chgData name="Sian Shaw" userId="S::sian.shaw@westminster-abbey.org::cf930bf7-ba7f-4ec0-9225-526cb0af2be3" providerId="AD" clId="Web-{3C6A6A4B-9315-57F9-E5D6-17FEE76774CA}" dt="2022-02-16T11:41:23.902" v="987" actId="1076"/>
          <ac:picMkLst>
            <pc:docMk/>
            <pc:sldMk cId="2146641941" sldId="387"/>
            <ac:picMk id="8" creationId="{E9C4947E-1ABB-4DBF-AF70-D3CB5B2BFC98}"/>
          </ac:picMkLst>
        </pc:picChg>
        <pc:picChg chg="add mod">
          <ac:chgData name="Sian Shaw" userId="S::sian.shaw@westminster-abbey.org::cf930bf7-ba7f-4ec0-9225-526cb0af2be3" providerId="AD" clId="Web-{3C6A6A4B-9315-57F9-E5D6-17FEE76774CA}" dt="2022-02-16T11:41:26.387" v="989" actId="1076"/>
          <ac:picMkLst>
            <pc:docMk/>
            <pc:sldMk cId="2146641941" sldId="387"/>
            <ac:picMk id="9" creationId="{B3D31D73-31CA-47C5-A370-82013AA7BE88}"/>
          </ac:picMkLst>
        </pc:picChg>
        <pc:picChg chg="add del mod">
          <ac:chgData name="Sian Shaw" userId="S::sian.shaw@westminster-abbey.org::cf930bf7-ba7f-4ec0-9225-526cb0af2be3" providerId="AD" clId="Web-{3C6A6A4B-9315-57F9-E5D6-17FEE76774CA}" dt="2022-02-16T11:40:59.605" v="982"/>
          <ac:picMkLst>
            <pc:docMk/>
            <pc:sldMk cId="2146641941" sldId="387"/>
            <ac:picMk id="10" creationId="{4441DCD9-9595-4545-B353-B3D2CAFE92CA}"/>
          </ac:picMkLst>
        </pc:picChg>
        <pc:picChg chg="add mod">
          <ac:chgData name="Sian Shaw" userId="S::sian.shaw@westminster-abbey.org::cf930bf7-ba7f-4ec0-9225-526cb0af2be3" providerId="AD" clId="Web-{3C6A6A4B-9315-57F9-E5D6-17FEE76774CA}" dt="2022-02-16T11:41:07.292" v="984" actId="1076"/>
          <ac:picMkLst>
            <pc:docMk/>
            <pc:sldMk cId="2146641941" sldId="387"/>
            <ac:picMk id="11" creationId="{B6AEF404-EB8A-4C01-BBC1-74C0D4D8E1CE}"/>
          </ac:picMkLst>
        </pc:picChg>
        <pc:picChg chg="add mod">
          <ac:chgData name="Sian Shaw" userId="S::sian.shaw@westminster-abbey.org::cf930bf7-ba7f-4ec0-9225-526cb0af2be3" providerId="AD" clId="Web-{3C6A6A4B-9315-57F9-E5D6-17FEE76774CA}" dt="2022-02-16T11:41:28.777" v="990" actId="1076"/>
          <ac:picMkLst>
            <pc:docMk/>
            <pc:sldMk cId="2146641941" sldId="387"/>
            <ac:picMk id="12" creationId="{2F9620AA-8545-44B9-A9AE-B87FF9139CBD}"/>
          </ac:picMkLst>
        </pc:picChg>
      </pc:sldChg>
      <pc:sldChg chg="addSp delSp modSp addCm">
        <pc:chgData name="Sian Shaw" userId="S::sian.shaw@westminster-abbey.org::cf930bf7-ba7f-4ec0-9225-526cb0af2be3" providerId="AD" clId="Web-{3C6A6A4B-9315-57F9-E5D6-17FEE76774CA}" dt="2022-02-16T11:49:02.399" v="1085"/>
        <pc:sldMkLst>
          <pc:docMk/>
          <pc:sldMk cId="2774944595" sldId="388"/>
        </pc:sldMkLst>
        <pc:spChg chg="mod">
          <ac:chgData name="Sian Shaw" userId="S::sian.shaw@westminster-abbey.org::cf930bf7-ba7f-4ec0-9225-526cb0af2be3" providerId="AD" clId="Web-{3C6A6A4B-9315-57F9-E5D6-17FEE76774CA}" dt="2022-02-16T11:44:57.970" v="1025" actId="1076"/>
          <ac:spMkLst>
            <pc:docMk/>
            <pc:sldMk cId="2774944595" sldId="388"/>
            <ac:spMk id="2" creationId="{E50C0B69-BEE5-4349-AA01-0AC83D94A469}"/>
          </ac:spMkLst>
        </pc:spChg>
        <pc:spChg chg="mod">
          <ac:chgData name="Sian Shaw" userId="S::sian.shaw@westminster-abbey.org::cf930bf7-ba7f-4ec0-9225-526cb0af2be3" providerId="AD" clId="Web-{3C6A6A4B-9315-57F9-E5D6-17FEE76774CA}" dt="2022-02-16T11:45:33.018" v="1039" actId="14100"/>
          <ac:spMkLst>
            <pc:docMk/>
            <pc:sldMk cId="2774944595" sldId="388"/>
            <ac:spMk id="3" creationId="{E5EB5805-9F26-4865-90DA-F4BDF39C507E}"/>
          </ac:spMkLst>
        </pc:spChg>
        <pc:spChg chg="del">
          <ac:chgData name="Sian Shaw" userId="S::sian.shaw@westminster-abbey.org::cf930bf7-ba7f-4ec0-9225-526cb0af2be3" providerId="AD" clId="Web-{3C6A6A4B-9315-57F9-E5D6-17FEE76774CA}" dt="2022-02-16T10:24:31.502" v="9"/>
          <ac:spMkLst>
            <pc:docMk/>
            <pc:sldMk cId="2774944595" sldId="388"/>
            <ac:spMk id="4" creationId="{13423CCF-C0E0-44FF-AFDC-032F84DF6628}"/>
          </ac:spMkLst>
        </pc:spChg>
        <pc:spChg chg="add">
          <ac:chgData name="Sian Shaw" userId="S::sian.shaw@westminster-abbey.org::cf930bf7-ba7f-4ec0-9225-526cb0af2be3" providerId="AD" clId="Web-{3C6A6A4B-9315-57F9-E5D6-17FEE76774CA}" dt="2022-02-16T10:40:05.557" v="34"/>
          <ac:spMkLst>
            <pc:docMk/>
            <pc:sldMk cId="2774944595" sldId="388"/>
            <ac:spMk id="7" creationId="{0170C4EC-8CF4-467B-A49D-1DEFC28FD159}"/>
          </ac:spMkLst>
        </pc:spChg>
        <pc:spChg chg="add mod">
          <ac:chgData name="Sian Shaw" userId="S::sian.shaw@westminster-abbey.org::cf930bf7-ba7f-4ec0-9225-526cb0af2be3" providerId="AD" clId="Web-{3C6A6A4B-9315-57F9-E5D6-17FEE76774CA}" dt="2022-02-16T11:47:31.505" v="1067" actId="20577"/>
          <ac:spMkLst>
            <pc:docMk/>
            <pc:sldMk cId="2774944595" sldId="388"/>
            <ac:spMk id="13" creationId="{F8973374-A80C-41FC-A047-7A3D3651772B}"/>
          </ac:spMkLst>
        </pc:spChg>
        <pc:spChg chg="add mod">
          <ac:chgData name="Sian Shaw" userId="S::sian.shaw@westminster-abbey.org::cf930bf7-ba7f-4ec0-9225-526cb0af2be3" providerId="AD" clId="Web-{3C6A6A4B-9315-57F9-E5D6-17FEE76774CA}" dt="2022-02-16T11:47:48.553" v="1079" actId="1076"/>
          <ac:spMkLst>
            <pc:docMk/>
            <pc:sldMk cId="2774944595" sldId="388"/>
            <ac:spMk id="14" creationId="{A9DEEB75-E391-4974-9D0E-F9094B12793E}"/>
          </ac:spMkLst>
        </pc:spChg>
        <pc:spChg chg="add mod">
          <ac:chgData name="Sian Shaw" userId="S::sian.shaw@westminster-abbey.org::cf930bf7-ba7f-4ec0-9225-526cb0af2be3" providerId="AD" clId="Web-{3C6A6A4B-9315-57F9-E5D6-17FEE76774CA}" dt="2022-02-16T11:48:04.272" v="1083" actId="20577"/>
          <ac:spMkLst>
            <pc:docMk/>
            <pc:sldMk cId="2774944595" sldId="388"/>
            <ac:spMk id="15" creationId="{F8B76B9E-3A6D-4AAF-970D-79636A747880}"/>
          </ac:spMkLst>
        </pc:spChg>
        <pc:picChg chg="add mod">
          <ac:chgData name="Sian Shaw" userId="S::sian.shaw@westminster-abbey.org::cf930bf7-ba7f-4ec0-9225-526cb0af2be3" providerId="AD" clId="Web-{3C6A6A4B-9315-57F9-E5D6-17FEE76774CA}" dt="2022-02-16T11:46:52.176" v="1052" actId="1076"/>
          <ac:picMkLst>
            <pc:docMk/>
            <pc:sldMk cId="2774944595" sldId="388"/>
            <ac:picMk id="8" creationId="{FBD7F872-D129-4BFE-906A-AF4F43517652}"/>
          </ac:picMkLst>
        </pc:picChg>
        <pc:picChg chg="add del mod">
          <ac:chgData name="Sian Shaw" userId="S::sian.shaw@westminster-abbey.org::cf930bf7-ba7f-4ec0-9225-526cb0af2be3" providerId="AD" clId="Web-{3C6A6A4B-9315-57F9-E5D6-17FEE76774CA}" dt="2022-02-16T11:45:52.925" v="1043"/>
          <ac:picMkLst>
            <pc:docMk/>
            <pc:sldMk cId="2774944595" sldId="388"/>
            <ac:picMk id="9" creationId="{89BC323B-8CA9-4A17-8074-C4E7B3FF4456}"/>
          </ac:picMkLst>
        </pc:picChg>
        <pc:picChg chg="add mod modCrop">
          <ac:chgData name="Sian Shaw" userId="S::sian.shaw@westminster-abbey.org::cf930bf7-ba7f-4ec0-9225-526cb0af2be3" providerId="AD" clId="Web-{3C6A6A4B-9315-57F9-E5D6-17FEE76774CA}" dt="2022-02-16T11:46:50.348" v="1051" actId="1076"/>
          <ac:picMkLst>
            <pc:docMk/>
            <pc:sldMk cId="2774944595" sldId="388"/>
            <ac:picMk id="10" creationId="{E9D4C1D9-7F1D-4ED2-8CD6-EDB7539ECD8A}"/>
          </ac:picMkLst>
        </pc:picChg>
        <pc:picChg chg="add mod modCrop">
          <ac:chgData name="Sian Shaw" userId="S::sian.shaw@westminster-abbey.org::cf930bf7-ba7f-4ec0-9225-526cb0af2be3" providerId="AD" clId="Web-{3C6A6A4B-9315-57F9-E5D6-17FEE76774CA}" dt="2022-02-16T11:47:12.255" v="1056"/>
          <ac:picMkLst>
            <pc:docMk/>
            <pc:sldMk cId="2774944595" sldId="388"/>
            <ac:picMk id="11" creationId="{E543C4D0-8DEF-4C5C-A378-0718D6D748DB}"/>
          </ac:picMkLst>
        </pc:picChg>
      </pc:sldChg>
      <pc:sldChg chg="addSp delSp modSp">
        <pc:chgData name="Sian Shaw" userId="S::sian.shaw@westminster-abbey.org::cf930bf7-ba7f-4ec0-9225-526cb0af2be3" providerId="AD" clId="Web-{3C6A6A4B-9315-57F9-E5D6-17FEE76774CA}" dt="2022-02-16T11:49:39.713" v="1104" actId="1076"/>
        <pc:sldMkLst>
          <pc:docMk/>
          <pc:sldMk cId="4280561451" sldId="389"/>
        </pc:sldMkLst>
        <pc:spChg chg="mod">
          <ac:chgData name="Sian Shaw" userId="S::sian.shaw@westminster-abbey.org::cf930bf7-ba7f-4ec0-9225-526cb0af2be3" providerId="AD" clId="Web-{3C6A6A4B-9315-57F9-E5D6-17FEE76774CA}" dt="2022-02-16T11:49:19.197" v="1100" actId="1076"/>
          <ac:spMkLst>
            <pc:docMk/>
            <pc:sldMk cId="4280561451" sldId="389"/>
            <ac:spMk id="2" creationId="{407EBE82-DEBB-45E0-A492-5C5B4DE3B374}"/>
          </ac:spMkLst>
        </pc:spChg>
        <pc:spChg chg="mod">
          <ac:chgData name="Sian Shaw" userId="S::sian.shaw@westminster-abbey.org::cf930bf7-ba7f-4ec0-9225-526cb0af2be3" providerId="AD" clId="Web-{3C6A6A4B-9315-57F9-E5D6-17FEE76774CA}" dt="2022-02-16T11:49:39.713" v="1104" actId="1076"/>
          <ac:spMkLst>
            <pc:docMk/>
            <pc:sldMk cId="4280561451" sldId="389"/>
            <ac:spMk id="3" creationId="{8DA5D857-14DE-4669-9595-F4CE43499009}"/>
          </ac:spMkLst>
        </pc:spChg>
        <pc:spChg chg="del">
          <ac:chgData name="Sian Shaw" userId="S::sian.shaw@westminster-abbey.org::cf930bf7-ba7f-4ec0-9225-526cb0af2be3" providerId="AD" clId="Web-{3C6A6A4B-9315-57F9-E5D6-17FEE76774CA}" dt="2022-02-16T10:24:34.471" v="10"/>
          <ac:spMkLst>
            <pc:docMk/>
            <pc:sldMk cId="4280561451" sldId="389"/>
            <ac:spMk id="4" creationId="{FC6DB350-1A33-4876-AB56-7A434BD1872E}"/>
          </ac:spMkLst>
        </pc:spChg>
        <pc:spChg chg="add">
          <ac:chgData name="Sian Shaw" userId="S::sian.shaw@westminster-abbey.org::cf930bf7-ba7f-4ec0-9225-526cb0af2be3" providerId="AD" clId="Web-{3C6A6A4B-9315-57F9-E5D6-17FEE76774CA}" dt="2022-02-16T10:40:06.604" v="35"/>
          <ac:spMkLst>
            <pc:docMk/>
            <pc:sldMk cId="4280561451" sldId="389"/>
            <ac:spMk id="7" creationId="{DE39948E-EFBE-423B-B91F-632D015C3B9D}"/>
          </ac:spMkLst>
        </pc:spChg>
      </pc:sldChg>
      <pc:sldChg chg="addSp delSp modSp">
        <pc:chgData name="Sian Shaw" userId="S::sian.shaw@westminster-abbey.org::cf930bf7-ba7f-4ec0-9225-526cb0af2be3" providerId="AD" clId="Web-{3C6A6A4B-9315-57F9-E5D6-17FEE76774CA}" dt="2022-02-16T13:16:08.471" v="1157" actId="1076"/>
        <pc:sldMkLst>
          <pc:docMk/>
          <pc:sldMk cId="723203221" sldId="393"/>
        </pc:sldMkLst>
        <pc:spChg chg="mod">
          <ac:chgData name="Sian Shaw" userId="S::sian.shaw@westminster-abbey.org::cf930bf7-ba7f-4ec0-9225-526cb0af2be3" providerId="AD" clId="Web-{3C6A6A4B-9315-57F9-E5D6-17FEE76774CA}" dt="2022-02-16T13:16:08.471" v="1157" actId="1076"/>
          <ac:spMkLst>
            <pc:docMk/>
            <pc:sldMk cId="723203221" sldId="393"/>
            <ac:spMk id="2" creationId="{484BE306-35A8-4A56-801E-73597DD6674D}"/>
          </ac:spMkLst>
        </pc:spChg>
        <pc:spChg chg="del">
          <ac:chgData name="Sian Shaw" userId="S::sian.shaw@westminster-abbey.org::cf930bf7-ba7f-4ec0-9225-526cb0af2be3" providerId="AD" clId="Web-{3C6A6A4B-9315-57F9-E5D6-17FEE76774CA}" dt="2022-02-16T10:24:51.643" v="13"/>
          <ac:spMkLst>
            <pc:docMk/>
            <pc:sldMk cId="723203221" sldId="393"/>
            <ac:spMk id="4" creationId="{99A7C7D8-C688-43A4-B250-6DE797544F15}"/>
          </ac:spMkLst>
        </pc:spChg>
        <pc:spChg chg="add">
          <ac:chgData name="Sian Shaw" userId="S::sian.shaw@westminster-abbey.org::cf930bf7-ba7f-4ec0-9225-526cb0af2be3" providerId="AD" clId="Web-{3C6A6A4B-9315-57F9-E5D6-17FEE76774CA}" dt="2022-02-16T10:40:12.479" v="39"/>
          <ac:spMkLst>
            <pc:docMk/>
            <pc:sldMk cId="723203221" sldId="393"/>
            <ac:spMk id="7" creationId="{2E3AF55C-19D7-42F0-8657-11CBED4F887E}"/>
          </ac:spMkLst>
        </pc:spChg>
      </pc:sldChg>
      <pc:sldChg chg="addSp delSp modSp addCm modCm">
        <pc:chgData name="Sian Shaw" userId="S::sian.shaw@westminster-abbey.org::cf930bf7-ba7f-4ec0-9225-526cb0af2be3" providerId="AD" clId="Web-{3C6A6A4B-9315-57F9-E5D6-17FEE76774CA}" dt="2022-02-16T13:16:58.910" v="1159"/>
        <pc:sldMkLst>
          <pc:docMk/>
          <pc:sldMk cId="835745921" sldId="394"/>
        </pc:sldMkLst>
        <pc:spChg chg="mod">
          <ac:chgData name="Sian Shaw" userId="S::sian.shaw@westminster-abbey.org::cf930bf7-ba7f-4ec0-9225-526cb0af2be3" providerId="AD" clId="Web-{3C6A6A4B-9315-57F9-E5D6-17FEE76774CA}" dt="2022-02-16T13:08:20.663" v="1150" actId="1076"/>
          <ac:spMkLst>
            <pc:docMk/>
            <pc:sldMk cId="835745921" sldId="394"/>
            <ac:spMk id="2" creationId="{65B94103-FDA2-4400-9482-77C24C99D04A}"/>
          </ac:spMkLst>
        </pc:spChg>
        <pc:spChg chg="mod">
          <ac:chgData name="Sian Shaw" userId="S::sian.shaw@westminster-abbey.org::cf930bf7-ba7f-4ec0-9225-526cb0af2be3" providerId="AD" clId="Web-{3C6A6A4B-9315-57F9-E5D6-17FEE76774CA}" dt="2022-02-16T13:08:26.663" v="1151" actId="14100"/>
          <ac:spMkLst>
            <pc:docMk/>
            <pc:sldMk cId="835745921" sldId="394"/>
            <ac:spMk id="3" creationId="{2C518B23-ED45-4384-AC81-77DA26D5441E}"/>
          </ac:spMkLst>
        </pc:spChg>
        <pc:spChg chg="del">
          <ac:chgData name="Sian Shaw" userId="S::sian.shaw@westminster-abbey.org::cf930bf7-ba7f-4ec0-9225-526cb0af2be3" providerId="AD" clId="Web-{3C6A6A4B-9315-57F9-E5D6-17FEE76774CA}" dt="2022-02-16T10:24:53.502" v="14"/>
          <ac:spMkLst>
            <pc:docMk/>
            <pc:sldMk cId="835745921" sldId="394"/>
            <ac:spMk id="4" creationId="{0A4AC93A-18AA-47E3-90D5-BCB19F57005E}"/>
          </ac:spMkLst>
        </pc:spChg>
        <pc:spChg chg="add">
          <ac:chgData name="Sian Shaw" userId="S::sian.shaw@westminster-abbey.org::cf930bf7-ba7f-4ec0-9225-526cb0af2be3" providerId="AD" clId="Web-{3C6A6A4B-9315-57F9-E5D6-17FEE76774CA}" dt="2022-02-16T10:40:13.151" v="40"/>
          <ac:spMkLst>
            <pc:docMk/>
            <pc:sldMk cId="835745921" sldId="394"/>
            <ac:spMk id="9" creationId="{D102136C-A0C2-4D25-849F-9053FEC5431E}"/>
          </ac:spMkLst>
        </pc:spChg>
        <pc:picChg chg="add del mod">
          <ac:chgData name="Sian Shaw" userId="S::sian.shaw@westminster-abbey.org::cf930bf7-ba7f-4ec0-9225-526cb0af2be3" providerId="AD" clId="Web-{3C6A6A4B-9315-57F9-E5D6-17FEE76774CA}" dt="2022-02-16T10:39:16.290" v="19"/>
          <ac:picMkLst>
            <pc:docMk/>
            <pc:sldMk cId="835745921" sldId="394"/>
            <ac:picMk id="6" creationId="{0058C6DE-D149-48B2-9DAF-2257BB970B1E}"/>
          </ac:picMkLst>
        </pc:picChg>
        <pc:picChg chg="add mod">
          <ac:chgData name="Sian Shaw" userId="S::sian.shaw@westminster-abbey.org::cf930bf7-ba7f-4ec0-9225-526cb0af2be3" providerId="AD" clId="Web-{3C6A6A4B-9315-57F9-E5D6-17FEE76774CA}" dt="2022-02-16T10:39:30.900" v="23" actId="1076"/>
          <ac:picMkLst>
            <pc:docMk/>
            <pc:sldMk cId="835745921" sldId="394"/>
            <ac:picMk id="7" creationId="{8A76A63F-D31D-4EE5-A8C2-CE47BFCE845A}"/>
          </ac:picMkLst>
        </pc:picChg>
      </pc:sldChg>
      <pc:sldChg chg="addSp delSp">
        <pc:chgData name="Sian Shaw" userId="S::sian.shaw@westminster-abbey.org::cf930bf7-ba7f-4ec0-9225-526cb0af2be3" providerId="AD" clId="Web-{3C6A6A4B-9315-57F9-E5D6-17FEE76774CA}" dt="2022-02-16T10:40:14.573" v="41"/>
        <pc:sldMkLst>
          <pc:docMk/>
          <pc:sldMk cId="941701169" sldId="395"/>
        </pc:sldMkLst>
        <pc:spChg chg="del">
          <ac:chgData name="Sian Shaw" userId="S::sian.shaw@westminster-abbey.org::cf930bf7-ba7f-4ec0-9225-526cb0af2be3" providerId="AD" clId="Web-{3C6A6A4B-9315-57F9-E5D6-17FEE76774CA}" dt="2022-02-16T10:24:57.377" v="15"/>
          <ac:spMkLst>
            <pc:docMk/>
            <pc:sldMk cId="941701169" sldId="395"/>
            <ac:spMk id="4" creationId="{FBD1843D-F427-402B-A696-4976E7E23584}"/>
          </ac:spMkLst>
        </pc:spChg>
        <pc:spChg chg="add">
          <ac:chgData name="Sian Shaw" userId="S::sian.shaw@westminster-abbey.org::cf930bf7-ba7f-4ec0-9225-526cb0af2be3" providerId="AD" clId="Web-{3C6A6A4B-9315-57F9-E5D6-17FEE76774CA}" dt="2022-02-16T10:40:14.573" v="41"/>
          <ac:spMkLst>
            <pc:docMk/>
            <pc:sldMk cId="941701169" sldId="395"/>
            <ac:spMk id="7" creationId="{759C2CF4-FFC2-4945-A4FC-17E568FAA0FF}"/>
          </ac:spMkLst>
        </pc:spChg>
      </pc:sldChg>
      <pc:sldChg chg="addSp delSp modSp">
        <pc:chgData name="Sian Shaw" userId="S::sian.shaw@westminster-abbey.org::cf930bf7-ba7f-4ec0-9225-526cb0af2be3" providerId="AD" clId="Web-{3C6A6A4B-9315-57F9-E5D6-17FEE76774CA}" dt="2022-02-16T13:03:26.938" v="1147" actId="20577"/>
        <pc:sldMkLst>
          <pc:docMk/>
          <pc:sldMk cId="2693601286" sldId="396"/>
        </pc:sldMkLst>
        <pc:spChg chg="mod">
          <ac:chgData name="Sian Shaw" userId="S::sian.shaw@westminster-abbey.org::cf930bf7-ba7f-4ec0-9225-526cb0af2be3" providerId="AD" clId="Web-{3C6A6A4B-9315-57F9-E5D6-17FEE76774CA}" dt="2022-02-16T13:03:26.938" v="1147" actId="20577"/>
          <ac:spMkLst>
            <pc:docMk/>
            <pc:sldMk cId="2693601286" sldId="396"/>
            <ac:spMk id="3" creationId="{D353B3CF-422A-421E-AC74-624255407FB0}"/>
          </ac:spMkLst>
        </pc:spChg>
        <pc:spChg chg="del">
          <ac:chgData name="Sian Shaw" userId="S::sian.shaw@westminster-abbey.org::cf930bf7-ba7f-4ec0-9225-526cb0af2be3" providerId="AD" clId="Web-{3C6A6A4B-9315-57F9-E5D6-17FEE76774CA}" dt="2022-02-16T12:59:41.026" v="1106"/>
          <ac:spMkLst>
            <pc:docMk/>
            <pc:sldMk cId="2693601286" sldId="396"/>
            <ac:spMk id="4" creationId="{C70E212F-3BC3-4837-8879-167EA5625D30}"/>
          </ac:spMkLst>
        </pc:spChg>
        <pc:picChg chg="add mod">
          <ac:chgData name="Sian Shaw" userId="S::sian.shaw@westminster-abbey.org::cf930bf7-ba7f-4ec0-9225-526cb0af2be3" providerId="AD" clId="Web-{3C6A6A4B-9315-57F9-E5D6-17FEE76774CA}" dt="2022-02-16T13:01:44.794" v="1118" actId="1076"/>
          <ac:picMkLst>
            <pc:docMk/>
            <pc:sldMk cId="2693601286" sldId="396"/>
            <ac:picMk id="6" creationId="{69CF7863-7402-44B2-AB1B-E4D2BCB1FD91}"/>
          </ac:picMkLst>
        </pc:picChg>
        <pc:picChg chg="add del mod">
          <ac:chgData name="Sian Shaw" userId="S::sian.shaw@westminster-abbey.org::cf930bf7-ba7f-4ec0-9225-526cb0af2be3" providerId="AD" clId="Web-{3C6A6A4B-9315-57F9-E5D6-17FEE76774CA}" dt="2022-02-16T13:01:50.498" v="1120"/>
          <ac:picMkLst>
            <pc:docMk/>
            <pc:sldMk cId="2693601286" sldId="396"/>
            <ac:picMk id="7" creationId="{C6D258F2-F88C-4191-88BD-7689EF823C28}"/>
          </ac:picMkLst>
        </pc:picChg>
        <pc:picChg chg="add del mod">
          <ac:chgData name="Sian Shaw" userId="S::sian.shaw@westminster-abbey.org::cf930bf7-ba7f-4ec0-9225-526cb0af2be3" providerId="AD" clId="Web-{3C6A6A4B-9315-57F9-E5D6-17FEE76774CA}" dt="2022-02-16T13:02:02.061" v="1122"/>
          <ac:picMkLst>
            <pc:docMk/>
            <pc:sldMk cId="2693601286" sldId="396"/>
            <ac:picMk id="8" creationId="{D32FBFE4-B27C-4E4F-9F15-4B4969DCD7D2}"/>
          </ac:picMkLst>
        </pc:picChg>
        <pc:picChg chg="add mod">
          <ac:chgData name="Sian Shaw" userId="S::sian.shaw@westminster-abbey.org::cf930bf7-ba7f-4ec0-9225-526cb0af2be3" providerId="AD" clId="Web-{3C6A6A4B-9315-57F9-E5D6-17FEE76774CA}" dt="2022-02-16T13:02:09.889" v="1124" actId="1076"/>
          <ac:picMkLst>
            <pc:docMk/>
            <pc:sldMk cId="2693601286" sldId="396"/>
            <ac:picMk id="9" creationId="{043B4DBA-9CB4-4403-8888-11F365263B26}"/>
          </ac:picMkLst>
        </pc:picChg>
      </pc:sldChg>
    </pc:docChg>
  </pc:docChgLst>
  <pc:docChgLst>
    <pc:chgData name="Sian Shaw" userId="S::sian.shaw@westminster-abbey.org::cf930bf7-ba7f-4ec0-9225-526cb0af2be3" providerId="AD" clId="Web-{8A1CA6D8-5FC2-7066-D28D-1247EB314042}"/>
    <pc:docChg chg="">
      <pc:chgData name="Sian Shaw" userId="S::sian.shaw@westminster-abbey.org::cf930bf7-ba7f-4ec0-9225-526cb0af2be3" providerId="AD" clId="Web-{8A1CA6D8-5FC2-7066-D28D-1247EB314042}" dt="2022-02-16T12:53:00.515" v="0"/>
      <pc:docMkLst>
        <pc:docMk/>
      </pc:docMkLst>
      <pc:sldChg chg="modCm">
        <pc:chgData name="Sian Shaw" userId="S::sian.shaw@westminster-abbey.org::cf930bf7-ba7f-4ec0-9225-526cb0af2be3" providerId="AD" clId="Web-{8A1CA6D8-5FC2-7066-D28D-1247EB314042}" dt="2022-02-16T12:53:00.515" v="0"/>
        <pc:sldMkLst>
          <pc:docMk/>
          <pc:sldMk cId="1165878548" sldId="386"/>
        </pc:sldMkLst>
      </pc:sldChg>
    </pc:docChg>
  </pc:docChgLst>
  <pc:docChgLst>
    <pc:chgData name="Sian Shaw" userId="S::sian.shaw@westminster-abbey.org::cf930bf7-ba7f-4ec0-9225-526cb0af2be3" providerId="AD" clId="Web-{40D53BDA-F885-A1C0-69C2-CF9EAFFD11BD}"/>
    <pc:docChg chg="delSld modSld sldOrd">
      <pc:chgData name="Sian Shaw" userId="S::sian.shaw@westminster-abbey.org::cf930bf7-ba7f-4ec0-9225-526cb0af2be3" providerId="AD" clId="Web-{40D53BDA-F885-A1C0-69C2-CF9EAFFD11BD}" dt="2022-02-16T14:56:58.250" v="28"/>
      <pc:docMkLst>
        <pc:docMk/>
      </pc:docMkLst>
      <pc:sldChg chg="ord">
        <pc:chgData name="Sian Shaw" userId="S::sian.shaw@westminster-abbey.org::cf930bf7-ba7f-4ec0-9225-526cb0af2be3" providerId="AD" clId="Web-{40D53BDA-F885-A1C0-69C2-CF9EAFFD11BD}" dt="2022-02-16T14:29:42.970" v="7"/>
        <pc:sldMkLst>
          <pc:docMk/>
          <pc:sldMk cId="1456248536" sldId="378"/>
        </pc:sldMkLst>
      </pc:sldChg>
      <pc:sldChg chg="ord">
        <pc:chgData name="Sian Shaw" userId="S::sian.shaw@westminster-abbey.org::cf930bf7-ba7f-4ec0-9225-526cb0af2be3" providerId="AD" clId="Web-{40D53BDA-F885-A1C0-69C2-CF9EAFFD11BD}" dt="2022-02-16T14:29:42.970" v="6"/>
        <pc:sldMkLst>
          <pc:docMk/>
          <pc:sldMk cId="2292670410" sldId="379"/>
        </pc:sldMkLst>
      </pc:sldChg>
      <pc:sldChg chg="ord">
        <pc:chgData name="Sian Shaw" userId="S::sian.shaw@westminster-abbey.org::cf930bf7-ba7f-4ec0-9225-526cb0af2be3" providerId="AD" clId="Web-{40D53BDA-F885-A1C0-69C2-CF9EAFFD11BD}" dt="2022-02-16T14:30:48.362" v="9"/>
        <pc:sldMkLst>
          <pc:docMk/>
          <pc:sldMk cId="1327862127" sldId="380"/>
        </pc:sldMkLst>
      </pc:sldChg>
      <pc:sldChg chg="ord">
        <pc:chgData name="Sian Shaw" userId="S::sian.shaw@westminster-abbey.org::cf930bf7-ba7f-4ec0-9225-526cb0af2be3" providerId="AD" clId="Web-{40D53BDA-F885-A1C0-69C2-CF9EAFFD11BD}" dt="2022-02-16T14:30:48.362" v="8"/>
        <pc:sldMkLst>
          <pc:docMk/>
          <pc:sldMk cId="3450099892" sldId="381"/>
        </pc:sldMkLst>
      </pc:sldChg>
      <pc:sldChg chg="ord">
        <pc:chgData name="Sian Shaw" userId="S::sian.shaw@westminster-abbey.org::cf930bf7-ba7f-4ec0-9225-526cb0af2be3" providerId="AD" clId="Web-{40D53BDA-F885-A1C0-69C2-CF9EAFFD11BD}" dt="2022-02-16T14:31:31.379" v="10"/>
        <pc:sldMkLst>
          <pc:docMk/>
          <pc:sldMk cId="2695188999" sldId="382"/>
        </pc:sldMkLst>
      </pc:sldChg>
      <pc:sldChg chg="modSp ord">
        <pc:chgData name="Sian Shaw" userId="S::sian.shaw@westminster-abbey.org::cf930bf7-ba7f-4ec0-9225-526cb0af2be3" providerId="AD" clId="Web-{40D53BDA-F885-A1C0-69C2-CF9EAFFD11BD}" dt="2022-02-16T14:39:28.127" v="17" actId="20577"/>
        <pc:sldMkLst>
          <pc:docMk/>
          <pc:sldMk cId="3882036370" sldId="383"/>
        </pc:sldMkLst>
        <pc:spChg chg="mod">
          <ac:chgData name="Sian Shaw" userId="S::sian.shaw@westminster-abbey.org::cf930bf7-ba7f-4ec0-9225-526cb0af2be3" providerId="AD" clId="Web-{40D53BDA-F885-A1C0-69C2-CF9EAFFD11BD}" dt="2022-02-16T14:39:28.127" v="17" actId="20577"/>
          <ac:spMkLst>
            <pc:docMk/>
            <pc:sldMk cId="3882036370" sldId="383"/>
            <ac:spMk id="2" creationId="{2CC0A5B9-3012-4F83-810F-7BD9283D4DEB}"/>
          </ac:spMkLst>
        </pc:spChg>
      </pc:sldChg>
      <pc:sldChg chg="modSp">
        <pc:chgData name="Sian Shaw" userId="S::sian.shaw@westminster-abbey.org::cf930bf7-ba7f-4ec0-9225-526cb0af2be3" providerId="AD" clId="Web-{40D53BDA-F885-A1C0-69C2-CF9EAFFD11BD}" dt="2022-02-16T14:56:45.781" v="27" actId="1076"/>
        <pc:sldMkLst>
          <pc:docMk/>
          <pc:sldMk cId="2146641941" sldId="387"/>
        </pc:sldMkLst>
        <pc:spChg chg="mod">
          <ac:chgData name="Sian Shaw" userId="S::sian.shaw@westminster-abbey.org::cf930bf7-ba7f-4ec0-9225-526cb0af2be3" providerId="AD" clId="Web-{40D53BDA-F885-A1C0-69C2-CF9EAFFD11BD}" dt="2022-02-16T14:56:38.405" v="25" actId="1076"/>
          <ac:spMkLst>
            <pc:docMk/>
            <pc:sldMk cId="2146641941" sldId="387"/>
            <ac:spMk id="3" creationId="{2ED302FA-595B-4D4D-BB93-1DFFDFF83B44}"/>
          </ac:spMkLst>
        </pc:spChg>
        <pc:picChg chg="mod">
          <ac:chgData name="Sian Shaw" userId="S::sian.shaw@westminster-abbey.org::cf930bf7-ba7f-4ec0-9225-526cb0af2be3" providerId="AD" clId="Web-{40D53BDA-F885-A1C0-69C2-CF9EAFFD11BD}" dt="2022-02-16T14:56:41.874" v="26" actId="1076"/>
          <ac:picMkLst>
            <pc:docMk/>
            <pc:sldMk cId="2146641941" sldId="387"/>
            <ac:picMk id="8" creationId="{E9C4947E-1ABB-4DBF-AF70-D3CB5B2BFC98}"/>
          </ac:picMkLst>
        </pc:picChg>
        <pc:picChg chg="mod">
          <ac:chgData name="Sian Shaw" userId="S::sian.shaw@westminster-abbey.org::cf930bf7-ba7f-4ec0-9225-526cb0af2be3" providerId="AD" clId="Web-{40D53BDA-F885-A1C0-69C2-CF9EAFFD11BD}" dt="2022-02-16T14:56:45.781" v="27" actId="1076"/>
          <ac:picMkLst>
            <pc:docMk/>
            <pc:sldMk cId="2146641941" sldId="387"/>
            <ac:picMk id="11" creationId="{B6AEF404-EB8A-4C01-BBC1-74C0D4D8E1CE}"/>
          </ac:picMkLst>
        </pc:picChg>
        <pc:picChg chg="mod">
          <ac:chgData name="Sian Shaw" userId="S::sian.shaw@westminster-abbey.org::cf930bf7-ba7f-4ec0-9225-526cb0af2be3" providerId="AD" clId="Web-{40D53BDA-F885-A1C0-69C2-CF9EAFFD11BD}" dt="2022-02-16T14:40:53.895" v="22" actId="1076"/>
          <ac:picMkLst>
            <pc:docMk/>
            <pc:sldMk cId="2146641941" sldId="387"/>
            <ac:picMk id="12" creationId="{2F9620AA-8545-44B9-A9AE-B87FF9139CBD}"/>
          </ac:picMkLst>
        </pc:picChg>
      </pc:sldChg>
      <pc:sldChg chg="delCm">
        <pc:chgData name="Sian Shaw" userId="S::sian.shaw@westminster-abbey.org::cf930bf7-ba7f-4ec0-9225-526cb0af2be3" providerId="AD" clId="Web-{40D53BDA-F885-A1C0-69C2-CF9EAFFD11BD}" dt="2022-02-16T14:56:58.250" v="28"/>
        <pc:sldMkLst>
          <pc:docMk/>
          <pc:sldMk cId="2774944595" sldId="388"/>
        </pc:sldMkLst>
      </pc:sldChg>
      <pc:sldChg chg="ord">
        <pc:chgData name="Sian Shaw" userId="S::sian.shaw@westminster-abbey.org::cf930bf7-ba7f-4ec0-9225-526cb0af2be3" providerId="AD" clId="Web-{40D53BDA-F885-A1C0-69C2-CF9EAFFD11BD}" dt="2022-02-16T14:35:58.777" v="12"/>
        <pc:sldMkLst>
          <pc:docMk/>
          <pc:sldMk cId="4280561451" sldId="389"/>
        </pc:sldMkLst>
      </pc:sldChg>
      <pc:sldChg chg="ord">
        <pc:chgData name="Sian Shaw" userId="S::sian.shaw@westminster-abbey.org::cf930bf7-ba7f-4ec0-9225-526cb0af2be3" providerId="AD" clId="Web-{40D53BDA-F885-A1C0-69C2-CF9EAFFD11BD}" dt="2022-02-16T14:39:01.345" v="14"/>
        <pc:sldMkLst>
          <pc:docMk/>
          <pc:sldMk cId="2693601286" sldId="396"/>
        </pc:sldMkLst>
      </pc:sldChg>
    </pc:docChg>
  </pc:docChgLst>
  <pc:docChgLst>
    <pc:chgData name="William Ewart" userId="S::william.ewart@westminster-abbey.org::acfb01ca-8539-4e85-964e-c2b1dd366cb4" providerId="AD" clId="Web-{7EADA06D-9C70-4F5D-71F8-2E36E56259AB}"/>
    <pc:docChg chg="mod addSld modSld sldOrd">
      <pc:chgData name="William Ewart" userId="S::william.ewart@westminster-abbey.org::acfb01ca-8539-4e85-964e-c2b1dd366cb4" providerId="AD" clId="Web-{7EADA06D-9C70-4F5D-71F8-2E36E56259AB}" dt="2022-02-16T12:15:48.651" v="509"/>
      <pc:docMkLst>
        <pc:docMk/>
      </pc:docMkLst>
      <pc:sldChg chg="ord">
        <pc:chgData name="William Ewart" userId="S::william.ewart@westminster-abbey.org::acfb01ca-8539-4e85-964e-c2b1dd366cb4" providerId="AD" clId="Web-{7EADA06D-9C70-4F5D-71F8-2E36E56259AB}" dt="2022-02-16T11:55:21.055" v="1"/>
        <pc:sldMkLst>
          <pc:docMk/>
          <pc:sldMk cId="3882036370" sldId="383"/>
        </pc:sldMkLst>
      </pc:sldChg>
      <pc:sldChg chg="ord">
        <pc:chgData name="William Ewart" userId="S::william.ewart@westminster-abbey.org::acfb01ca-8539-4e85-964e-c2b1dd366cb4" providerId="AD" clId="Web-{7EADA06D-9C70-4F5D-71F8-2E36E56259AB}" dt="2022-02-16T12:10:42.580" v="474"/>
        <pc:sldMkLst>
          <pc:docMk/>
          <pc:sldMk cId="2540614620" sldId="384"/>
        </pc:sldMkLst>
      </pc:sldChg>
      <pc:sldChg chg="modSp addCm modNotes">
        <pc:chgData name="William Ewart" userId="S::william.ewart@westminster-abbey.org::acfb01ca-8539-4e85-964e-c2b1dd366cb4" providerId="AD" clId="Web-{7EADA06D-9C70-4F5D-71F8-2E36E56259AB}" dt="2022-02-16T12:01:38.784" v="116" actId="20577"/>
        <pc:sldMkLst>
          <pc:docMk/>
          <pc:sldMk cId="1165878548" sldId="386"/>
        </pc:sldMkLst>
        <pc:spChg chg="mod">
          <ac:chgData name="William Ewart" userId="S::william.ewart@westminster-abbey.org::acfb01ca-8539-4e85-964e-c2b1dd366cb4" providerId="AD" clId="Web-{7EADA06D-9C70-4F5D-71F8-2E36E56259AB}" dt="2022-02-16T12:01:38.784" v="116" actId="20577"/>
          <ac:spMkLst>
            <pc:docMk/>
            <pc:sldMk cId="1165878548" sldId="386"/>
            <ac:spMk id="3" creationId="{90007BF0-27AD-4296-BC22-2E3E17FCD0B5}"/>
          </ac:spMkLst>
        </pc:spChg>
      </pc:sldChg>
      <pc:sldChg chg="modNotes">
        <pc:chgData name="William Ewart" userId="S::william.ewart@westminster-abbey.org::acfb01ca-8539-4e85-964e-c2b1dd366cb4" providerId="AD" clId="Web-{7EADA06D-9C70-4F5D-71F8-2E36E56259AB}" dt="2022-02-16T12:04:36.851" v="209"/>
        <pc:sldMkLst>
          <pc:docMk/>
          <pc:sldMk cId="2774944595" sldId="388"/>
        </pc:sldMkLst>
      </pc:sldChg>
      <pc:sldChg chg="modSp">
        <pc:chgData name="William Ewart" userId="S::william.ewart@westminster-abbey.org::acfb01ca-8539-4e85-964e-c2b1dd366cb4" providerId="AD" clId="Web-{7EADA06D-9C70-4F5D-71F8-2E36E56259AB}" dt="2022-02-16T12:06:47.292" v="211" actId="20577"/>
        <pc:sldMkLst>
          <pc:docMk/>
          <pc:sldMk cId="4280561451" sldId="389"/>
        </pc:sldMkLst>
        <pc:spChg chg="mod">
          <ac:chgData name="William Ewart" userId="S::william.ewart@westminster-abbey.org::acfb01ca-8539-4e85-964e-c2b1dd366cb4" providerId="AD" clId="Web-{7EADA06D-9C70-4F5D-71F8-2E36E56259AB}" dt="2022-02-16T12:06:47.292" v="211" actId="20577"/>
          <ac:spMkLst>
            <pc:docMk/>
            <pc:sldMk cId="4280561451" sldId="389"/>
            <ac:spMk id="2" creationId="{407EBE82-DEBB-45E0-A492-5C5B4DE3B374}"/>
          </ac:spMkLst>
        </pc:spChg>
      </pc:sldChg>
      <pc:sldChg chg="modSp new addCm modNotes">
        <pc:chgData name="William Ewart" userId="S::william.ewart@westminster-abbey.org::acfb01ca-8539-4e85-964e-c2b1dd366cb4" providerId="AD" clId="Web-{7EADA06D-9C70-4F5D-71F8-2E36E56259AB}" dt="2022-02-16T12:11:53.723" v="508" actId="20577"/>
        <pc:sldMkLst>
          <pc:docMk/>
          <pc:sldMk cId="2693601286" sldId="396"/>
        </pc:sldMkLst>
        <pc:spChg chg="mod">
          <ac:chgData name="William Ewart" userId="S::william.ewart@westminster-abbey.org::acfb01ca-8539-4e85-964e-c2b1dd366cb4" providerId="AD" clId="Web-{7EADA06D-9C70-4F5D-71F8-2E36E56259AB}" dt="2022-02-16T12:11:53.723" v="508" actId="20577"/>
          <ac:spMkLst>
            <pc:docMk/>
            <pc:sldMk cId="2693601286" sldId="396"/>
            <ac:spMk id="2" creationId="{495C82E8-0FB7-4445-82C5-CAC490F234EC}"/>
          </ac:spMkLst>
        </pc:spChg>
        <pc:spChg chg="mod">
          <ac:chgData name="William Ewart" userId="S::william.ewart@westminster-abbey.org::acfb01ca-8539-4e85-964e-c2b1dd366cb4" providerId="AD" clId="Web-{7EADA06D-9C70-4F5D-71F8-2E36E56259AB}" dt="2022-02-16T12:09:45.704" v="425" actId="20577"/>
          <ac:spMkLst>
            <pc:docMk/>
            <pc:sldMk cId="2693601286" sldId="396"/>
            <ac:spMk id="3" creationId="{D353B3CF-422A-421E-AC74-624255407FB0}"/>
          </ac:spMkLst>
        </pc:spChg>
      </pc:sldChg>
    </pc:docChg>
  </pc:docChgLst>
  <pc:docChgLst>
    <pc:chgData name="Sian Shaw" userId="S::sian.shaw@westminster-abbey.org::cf930bf7-ba7f-4ec0-9225-526cb0af2be3" providerId="AD" clId="Web-{9ACFEBC9-5380-17C1-6C45-5F4798B98967}"/>
    <pc:docChg chg="modSld">
      <pc:chgData name="Sian Shaw" userId="S::sian.shaw@westminster-abbey.org::cf930bf7-ba7f-4ec0-9225-526cb0af2be3" providerId="AD" clId="Web-{9ACFEBC9-5380-17C1-6C45-5F4798B98967}" dt="2022-03-02T14:50:33.860" v="7"/>
      <pc:docMkLst>
        <pc:docMk/>
      </pc:docMkLst>
      <pc:sldChg chg="modNotes">
        <pc:chgData name="Sian Shaw" userId="S::sian.shaw@westminster-abbey.org::cf930bf7-ba7f-4ec0-9225-526cb0af2be3" providerId="AD" clId="Web-{9ACFEBC9-5380-17C1-6C45-5F4798B98967}" dt="2022-03-02T14:50:20.531" v="5"/>
        <pc:sldMkLst>
          <pc:docMk/>
          <pc:sldMk cId="91271646" sldId="385"/>
        </pc:sldMkLst>
      </pc:sldChg>
      <pc:sldChg chg="modNotes">
        <pc:chgData name="Sian Shaw" userId="S::sian.shaw@westminster-abbey.org::cf930bf7-ba7f-4ec0-9225-526cb0af2be3" providerId="AD" clId="Web-{9ACFEBC9-5380-17C1-6C45-5F4798B98967}" dt="2022-03-02T14:50:33.860" v="7"/>
        <pc:sldMkLst>
          <pc:docMk/>
          <pc:sldMk cId="1165878548" sldId="386"/>
        </pc:sldMkLst>
      </pc:sldChg>
    </pc:docChg>
  </pc:docChgLst>
  <pc:docChgLst>
    <pc:chgData name="Sian Shaw" userId="cf930bf7-ba7f-4ec0-9225-526cb0af2be3" providerId="ADAL" clId="{012D0BCD-78D9-4740-8D97-BA29A81B5344}"/>
    <pc:docChg chg="custSel delSld modSld">
      <pc:chgData name="Sian Shaw" userId="cf930bf7-ba7f-4ec0-9225-526cb0af2be3" providerId="ADAL" clId="{012D0BCD-78D9-4740-8D97-BA29A81B5344}" dt="2022-02-23T11:34:14.375" v="293" actId="1076"/>
      <pc:docMkLst>
        <pc:docMk/>
      </pc:docMkLst>
      <pc:sldChg chg="setBg">
        <pc:chgData name="Sian Shaw" userId="cf930bf7-ba7f-4ec0-9225-526cb0af2be3" providerId="ADAL" clId="{012D0BCD-78D9-4740-8D97-BA29A81B5344}" dt="2022-02-16T10:04:04.239" v="4"/>
        <pc:sldMkLst>
          <pc:docMk/>
          <pc:sldMk cId="4213500498" sldId="341"/>
        </pc:sldMkLst>
      </pc:sldChg>
      <pc:sldChg chg="modSp">
        <pc:chgData name="Sian Shaw" userId="cf930bf7-ba7f-4ec0-9225-526cb0af2be3" providerId="ADAL" clId="{012D0BCD-78D9-4740-8D97-BA29A81B5344}" dt="2022-02-21T11:20:21.624" v="30" actId="20577"/>
        <pc:sldMkLst>
          <pc:docMk/>
          <pc:sldMk cId="1456248536" sldId="378"/>
        </pc:sldMkLst>
        <pc:spChg chg="mod">
          <ac:chgData name="Sian Shaw" userId="cf930bf7-ba7f-4ec0-9225-526cb0af2be3" providerId="ADAL" clId="{012D0BCD-78D9-4740-8D97-BA29A81B5344}" dt="2022-02-21T11:20:21.624" v="30" actId="20577"/>
          <ac:spMkLst>
            <pc:docMk/>
            <pc:sldMk cId="1456248536" sldId="378"/>
            <ac:spMk id="2" creationId="{0616AF4E-B310-4EC6-8190-C2593F6A325E}"/>
          </ac:spMkLst>
        </pc:spChg>
      </pc:sldChg>
      <pc:sldChg chg="modSp">
        <pc:chgData name="Sian Shaw" userId="cf930bf7-ba7f-4ec0-9225-526cb0af2be3" providerId="ADAL" clId="{012D0BCD-78D9-4740-8D97-BA29A81B5344}" dt="2022-02-22T15:53:03.402" v="101" actId="255"/>
        <pc:sldMkLst>
          <pc:docMk/>
          <pc:sldMk cId="3450099892" sldId="381"/>
        </pc:sldMkLst>
        <pc:spChg chg="mod">
          <ac:chgData name="Sian Shaw" userId="cf930bf7-ba7f-4ec0-9225-526cb0af2be3" providerId="ADAL" clId="{012D0BCD-78D9-4740-8D97-BA29A81B5344}" dt="2022-02-22T15:53:03.402" v="101" actId="255"/>
          <ac:spMkLst>
            <pc:docMk/>
            <pc:sldMk cId="3450099892" sldId="381"/>
            <ac:spMk id="3" creationId="{938EB553-3F8D-48AE-B987-135435F250BF}"/>
          </ac:spMkLst>
        </pc:spChg>
      </pc:sldChg>
      <pc:sldChg chg="addSp modSp">
        <pc:chgData name="Sian Shaw" userId="cf930bf7-ba7f-4ec0-9225-526cb0af2be3" providerId="ADAL" clId="{012D0BCD-78D9-4740-8D97-BA29A81B5344}" dt="2022-02-23T11:34:14.375" v="293" actId="1076"/>
        <pc:sldMkLst>
          <pc:docMk/>
          <pc:sldMk cId="91271646" sldId="385"/>
        </pc:sldMkLst>
        <pc:spChg chg="mod">
          <ac:chgData name="Sian Shaw" userId="cf930bf7-ba7f-4ec0-9225-526cb0af2be3" providerId="ADAL" clId="{012D0BCD-78D9-4740-8D97-BA29A81B5344}" dt="2022-02-21T11:20:48.555" v="54" actId="20577"/>
          <ac:spMkLst>
            <pc:docMk/>
            <pc:sldMk cId="91271646" sldId="385"/>
            <ac:spMk id="2" creationId="{DD8B8AF8-0460-4907-BA15-10E4C92D8AA6}"/>
          </ac:spMkLst>
        </pc:spChg>
        <pc:spChg chg="mod">
          <ac:chgData name="Sian Shaw" userId="cf930bf7-ba7f-4ec0-9225-526cb0af2be3" providerId="ADAL" clId="{012D0BCD-78D9-4740-8D97-BA29A81B5344}" dt="2022-02-23T11:34:14.375" v="293" actId="1076"/>
          <ac:spMkLst>
            <pc:docMk/>
            <pc:sldMk cId="91271646" sldId="385"/>
            <ac:spMk id="3" creationId="{22467298-F7F3-4A0B-B9D1-FC258EA0AE3C}"/>
          </ac:spMkLst>
        </pc:spChg>
        <pc:spChg chg="mod">
          <ac:chgData name="Sian Shaw" userId="cf930bf7-ba7f-4ec0-9225-526cb0af2be3" providerId="ADAL" clId="{012D0BCD-78D9-4740-8D97-BA29A81B5344}" dt="2022-02-23T11:33:16.784" v="289" actId="20577"/>
          <ac:spMkLst>
            <pc:docMk/>
            <pc:sldMk cId="91271646" sldId="385"/>
            <ac:spMk id="9" creationId="{D01B259A-28A3-4D6A-99EA-D1150E17D364}"/>
          </ac:spMkLst>
        </pc:spChg>
        <pc:picChg chg="add mod modCrop">
          <ac:chgData name="Sian Shaw" userId="cf930bf7-ba7f-4ec0-9225-526cb0af2be3" providerId="ADAL" clId="{012D0BCD-78D9-4740-8D97-BA29A81B5344}" dt="2022-02-23T11:33:24.640" v="291" actId="1076"/>
          <ac:picMkLst>
            <pc:docMk/>
            <pc:sldMk cId="91271646" sldId="385"/>
            <ac:picMk id="10" creationId="{962B5A9C-FAC6-43D4-AD81-11387BBBC591}"/>
          </ac:picMkLst>
        </pc:picChg>
      </pc:sldChg>
      <pc:sldChg chg="modSp">
        <pc:chgData name="Sian Shaw" userId="cf930bf7-ba7f-4ec0-9225-526cb0af2be3" providerId="ADAL" clId="{012D0BCD-78D9-4740-8D97-BA29A81B5344}" dt="2022-02-23T10:57:48.849" v="114" actId="1076"/>
        <pc:sldMkLst>
          <pc:docMk/>
          <pc:sldMk cId="941701169" sldId="395"/>
        </pc:sldMkLst>
        <pc:spChg chg="mod">
          <ac:chgData name="Sian Shaw" userId="cf930bf7-ba7f-4ec0-9225-526cb0af2be3" providerId="ADAL" clId="{012D0BCD-78D9-4740-8D97-BA29A81B5344}" dt="2022-02-23T10:57:48.849" v="114" actId="1076"/>
          <ac:spMkLst>
            <pc:docMk/>
            <pc:sldMk cId="941701169" sldId="395"/>
            <ac:spMk id="3" creationId="{B6D70175-7942-4E6C-8983-D9D86A6903B6}"/>
          </ac:spMkLst>
        </pc:spChg>
      </pc:sldChg>
    </pc:docChg>
  </pc:docChgLst>
  <pc:docChgLst>
    <pc:chgData name="Sian Shaw" userId="S::sian.shaw@westminster-abbey.org::cf930bf7-ba7f-4ec0-9225-526cb0af2be3" providerId="AD" clId="Web-{BAE6A0DA-DD36-E2AB-7921-E8CBCEAC3401}"/>
    <pc:docChg chg="modSld">
      <pc:chgData name="Sian Shaw" userId="S::sian.shaw@westminster-abbey.org::cf930bf7-ba7f-4ec0-9225-526cb0af2be3" providerId="AD" clId="Web-{BAE6A0DA-DD36-E2AB-7921-E8CBCEAC3401}" dt="2022-02-22T14:49:49.779" v="118" actId="20577"/>
      <pc:docMkLst>
        <pc:docMk/>
      </pc:docMkLst>
      <pc:sldChg chg="addSp modSp modNotes">
        <pc:chgData name="Sian Shaw" userId="S::sian.shaw@westminster-abbey.org::cf930bf7-ba7f-4ec0-9225-526cb0af2be3" providerId="AD" clId="Web-{BAE6A0DA-DD36-E2AB-7921-E8CBCEAC3401}" dt="2022-02-22T14:48:56.198" v="104" actId="1076"/>
        <pc:sldMkLst>
          <pc:docMk/>
          <pc:sldMk cId="4280561451" sldId="389"/>
        </pc:sldMkLst>
        <pc:spChg chg="mod">
          <ac:chgData name="Sian Shaw" userId="S::sian.shaw@westminster-abbey.org::cf930bf7-ba7f-4ec0-9225-526cb0af2be3" providerId="AD" clId="Web-{BAE6A0DA-DD36-E2AB-7921-E8CBCEAC3401}" dt="2022-02-22T14:48:53.463" v="103" actId="20577"/>
          <ac:spMkLst>
            <pc:docMk/>
            <pc:sldMk cId="4280561451" sldId="389"/>
            <ac:spMk id="2" creationId="{407EBE82-DEBB-45E0-A492-5C5B4DE3B374}"/>
          </ac:spMkLst>
        </pc:spChg>
        <pc:spChg chg="mod">
          <ac:chgData name="Sian Shaw" userId="S::sian.shaw@westminster-abbey.org::cf930bf7-ba7f-4ec0-9225-526cb0af2be3" providerId="AD" clId="Web-{BAE6A0DA-DD36-E2AB-7921-E8CBCEAC3401}" dt="2022-02-22T14:48:56.198" v="104" actId="1076"/>
          <ac:spMkLst>
            <pc:docMk/>
            <pc:sldMk cId="4280561451" sldId="389"/>
            <ac:spMk id="3" creationId="{8DA5D857-14DE-4669-9595-F4CE43499009}"/>
          </ac:spMkLst>
        </pc:spChg>
        <pc:spChg chg="add mod">
          <ac:chgData name="Sian Shaw" userId="S::sian.shaw@westminster-abbey.org::cf930bf7-ba7f-4ec0-9225-526cb0af2be3" providerId="AD" clId="Web-{BAE6A0DA-DD36-E2AB-7921-E8CBCEAC3401}" dt="2022-02-22T14:46:07.530" v="79" actId="1076"/>
          <ac:spMkLst>
            <pc:docMk/>
            <pc:sldMk cId="4280561451" sldId="389"/>
            <ac:spMk id="9" creationId="{29322CAC-E341-4A62-BA5A-BB4ABEE15B22}"/>
          </ac:spMkLst>
        </pc:spChg>
        <pc:picChg chg="add mod">
          <ac:chgData name="Sian Shaw" userId="S::sian.shaw@westminster-abbey.org::cf930bf7-ba7f-4ec0-9225-526cb0af2be3" providerId="AD" clId="Web-{BAE6A0DA-DD36-E2AB-7921-E8CBCEAC3401}" dt="2022-02-22T14:46:24.469" v="84" actId="1076"/>
          <ac:picMkLst>
            <pc:docMk/>
            <pc:sldMk cId="4280561451" sldId="389"/>
            <ac:picMk id="4" creationId="{AFE4878E-8973-4372-8885-2D6DE7BBA40D}"/>
          </ac:picMkLst>
        </pc:picChg>
        <pc:picChg chg="add mod">
          <ac:chgData name="Sian Shaw" userId="S::sian.shaw@westminster-abbey.org::cf930bf7-ba7f-4ec0-9225-526cb0af2be3" providerId="AD" clId="Web-{BAE6A0DA-DD36-E2AB-7921-E8CBCEAC3401}" dt="2022-02-22T14:46:42.345" v="90" actId="1076"/>
          <ac:picMkLst>
            <pc:docMk/>
            <pc:sldMk cId="4280561451" sldId="389"/>
            <ac:picMk id="6" creationId="{BBE4DFB8-F2FB-4DB8-BABA-BDE9747BD725}"/>
          </ac:picMkLst>
        </pc:picChg>
        <pc:picChg chg="add mod">
          <ac:chgData name="Sian Shaw" userId="S::sian.shaw@westminster-abbey.org::cf930bf7-ba7f-4ec0-9225-526cb0af2be3" providerId="AD" clId="Web-{BAE6A0DA-DD36-E2AB-7921-E8CBCEAC3401}" dt="2022-02-22T14:46:39.173" v="89" actId="1076"/>
          <ac:picMkLst>
            <pc:docMk/>
            <pc:sldMk cId="4280561451" sldId="389"/>
            <ac:picMk id="8" creationId="{D982FD3D-A9BD-47DB-BC09-0842A641A451}"/>
          </ac:picMkLst>
        </pc:picChg>
      </pc:sldChg>
    </pc:docChg>
  </pc:docChgLst>
  <pc:docChgLst>
    <pc:chgData name="Sian Shaw" userId="S::sian.shaw@westminster-abbey.org::cf930bf7-ba7f-4ec0-9225-526cb0af2be3" providerId="AD" clId="Web-{B9D684DD-4D8D-086D-2455-D1FD75048ACB}"/>
    <pc:docChg chg="modSld">
      <pc:chgData name="Sian Shaw" userId="S::sian.shaw@westminster-abbey.org::cf930bf7-ba7f-4ec0-9225-526cb0af2be3" providerId="AD" clId="Web-{B9D684DD-4D8D-086D-2455-D1FD75048ACB}" dt="2022-02-28T15:51:21.099" v="29" actId="1076"/>
      <pc:docMkLst>
        <pc:docMk/>
      </pc:docMkLst>
      <pc:sldChg chg="modSp">
        <pc:chgData name="Sian Shaw" userId="S::sian.shaw@westminster-abbey.org::cf930bf7-ba7f-4ec0-9225-526cb0af2be3" providerId="AD" clId="Web-{B9D684DD-4D8D-086D-2455-D1FD75048ACB}" dt="2022-02-28T15:38:49.266" v="2" actId="14100"/>
        <pc:sldMkLst>
          <pc:docMk/>
          <pc:sldMk cId="4213500498" sldId="341"/>
        </pc:sldMkLst>
        <pc:spChg chg="mod">
          <ac:chgData name="Sian Shaw" userId="S::sian.shaw@westminster-abbey.org::cf930bf7-ba7f-4ec0-9225-526cb0af2be3" providerId="AD" clId="Web-{B9D684DD-4D8D-086D-2455-D1FD75048ACB}" dt="2022-02-28T15:38:49.266" v="2" actId="14100"/>
          <ac:spMkLst>
            <pc:docMk/>
            <pc:sldMk cId="4213500498" sldId="341"/>
            <ac:spMk id="9" creationId="{00000000-0000-0000-0000-000000000000}"/>
          </ac:spMkLst>
        </pc:spChg>
      </pc:sldChg>
      <pc:sldChg chg="modSp modNotes">
        <pc:chgData name="Sian Shaw" userId="S::sian.shaw@westminster-abbey.org::cf930bf7-ba7f-4ec0-9225-526cb0af2be3" providerId="AD" clId="Web-{B9D684DD-4D8D-086D-2455-D1FD75048ACB}" dt="2022-02-28T15:51:21.099" v="29" actId="1076"/>
        <pc:sldMkLst>
          <pc:docMk/>
          <pc:sldMk cId="1327862127" sldId="380"/>
        </pc:sldMkLst>
        <pc:picChg chg="mod">
          <ac:chgData name="Sian Shaw" userId="S::sian.shaw@westminster-abbey.org::cf930bf7-ba7f-4ec0-9225-526cb0af2be3" providerId="AD" clId="Web-{B9D684DD-4D8D-086D-2455-D1FD75048ACB}" dt="2022-02-28T15:51:21.099" v="29" actId="1076"/>
          <ac:picMkLst>
            <pc:docMk/>
            <pc:sldMk cId="1327862127" sldId="380"/>
            <ac:picMk id="4" creationId="{161864A1-94CF-4D3C-987F-FF6F694FBF40}"/>
          </ac:picMkLst>
        </pc:picChg>
      </pc:sldChg>
      <pc:sldChg chg="modNotes">
        <pc:chgData name="Sian Shaw" userId="S::sian.shaw@westminster-abbey.org::cf930bf7-ba7f-4ec0-9225-526cb0af2be3" providerId="AD" clId="Web-{B9D684DD-4D8D-086D-2455-D1FD75048ACB}" dt="2022-02-28T15:47:20.342" v="4"/>
        <pc:sldMkLst>
          <pc:docMk/>
          <pc:sldMk cId="3450099892" sldId="381"/>
        </pc:sldMkLst>
      </pc:sldChg>
      <pc:sldChg chg="modNotes">
        <pc:chgData name="Sian Shaw" userId="S::sian.shaw@westminster-abbey.org::cf930bf7-ba7f-4ec0-9225-526cb0af2be3" providerId="AD" clId="Web-{B9D684DD-4D8D-086D-2455-D1FD75048ACB}" dt="2022-02-28T15:49:27.861" v="28"/>
        <pc:sldMkLst>
          <pc:docMk/>
          <pc:sldMk cId="835745921" sldId="394"/>
        </pc:sldMkLst>
      </pc:sldChg>
      <pc:sldChg chg="modSp">
        <pc:chgData name="Sian Shaw" userId="S::sian.shaw@westminster-abbey.org::cf930bf7-ba7f-4ec0-9225-526cb0af2be3" providerId="AD" clId="Web-{B9D684DD-4D8D-086D-2455-D1FD75048ACB}" dt="2022-02-28T15:48:07" v="20" actId="20577"/>
        <pc:sldMkLst>
          <pc:docMk/>
          <pc:sldMk cId="2693601286" sldId="396"/>
        </pc:sldMkLst>
        <pc:spChg chg="mod">
          <ac:chgData name="Sian Shaw" userId="S::sian.shaw@westminster-abbey.org::cf930bf7-ba7f-4ec0-9225-526cb0af2be3" providerId="AD" clId="Web-{B9D684DD-4D8D-086D-2455-D1FD75048ACB}" dt="2022-02-28T15:48:07" v="20" actId="20577"/>
          <ac:spMkLst>
            <pc:docMk/>
            <pc:sldMk cId="2693601286" sldId="396"/>
            <ac:spMk id="3" creationId="{D353B3CF-422A-421E-AC74-624255407FB0}"/>
          </ac:spMkLst>
        </pc:spChg>
      </pc:sldChg>
    </pc:docChg>
  </pc:docChgLst>
  <pc:docChgLst>
    <pc:chgData name="Sian Shaw" userId="S::sian.shaw@westminster-abbey.org::cf930bf7-ba7f-4ec0-9225-526cb0af2be3" providerId="AD" clId="Web-{89B58365-06D6-D6ED-90AD-5E12435CACC5}"/>
    <pc:docChg chg="delSld modSld">
      <pc:chgData name="Sian Shaw" userId="S::sian.shaw@westminster-abbey.org::cf930bf7-ba7f-4ec0-9225-526cb0af2be3" providerId="AD" clId="Web-{89B58365-06D6-D6ED-90AD-5E12435CACC5}" dt="2022-02-25T14:41:53.544" v="176" actId="14100"/>
      <pc:docMkLst>
        <pc:docMk/>
      </pc:docMkLst>
      <pc:sldChg chg="addSp modSp modNotes">
        <pc:chgData name="Sian Shaw" userId="S::sian.shaw@westminster-abbey.org::cf930bf7-ba7f-4ec0-9225-526cb0af2be3" providerId="AD" clId="Web-{89B58365-06D6-D6ED-90AD-5E12435CACC5}" dt="2022-02-25T14:41:53.544" v="176" actId="14100"/>
        <pc:sldMkLst>
          <pc:docMk/>
          <pc:sldMk cId="1327862127" sldId="380"/>
        </pc:sldMkLst>
        <pc:spChg chg="mod">
          <ac:chgData name="Sian Shaw" userId="S::sian.shaw@westminster-abbey.org::cf930bf7-ba7f-4ec0-9225-526cb0af2be3" providerId="AD" clId="Web-{89B58365-06D6-D6ED-90AD-5E12435CACC5}" dt="2022-02-25T14:39:44.380" v="163" actId="14100"/>
          <ac:spMkLst>
            <pc:docMk/>
            <pc:sldMk cId="1327862127" sldId="380"/>
            <ac:spMk id="2" creationId="{4549C480-D0FD-4943-A415-7C0024AD0E88}"/>
          </ac:spMkLst>
        </pc:spChg>
        <pc:spChg chg="mod">
          <ac:chgData name="Sian Shaw" userId="S::sian.shaw@westminster-abbey.org::cf930bf7-ba7f-4ec0-9225-526cb0af2be3" providerId="AD" clId="Web-{89B58365-06D6-D6ED-90AD-5E12435CACC5}" dt="2022-02-25T14:39:37.270" v="162" actId="1076"/>
          <ac:spMkLst>
            <pc:docMk/>
            <pc:sldMk cId="1327862127" sldId="380"/>
            <ac:spMk id="3" creationId="{329EBBC5-7944-4BB5-B658-65EF3D291AB6}"/>
          </ac:spMkLst>
        </pc:spChg>
        <pc:picChg chg="add mod">
          <ac:chgData name="Sian Shaw" userId="S::sian.shaw@westminster-abbey.org::cf930bf7-ba7f-4ec0-9225-526cb0af2be3" providerId="AD" clId="Web-{89B58365-06D6-D6ED-90AD-5E12435CACC5}" dt="2022-02-25T14:41:53.544" v="176" actId="14100"/>
          <ac:picMkLst>
            <pc:docMk/>
            <pc:sldMk cId="1327862127" sldId="380"/>
            <ac:picMk id="4" creationId="{161864A1-94CF-4D3C-987F-FF6F694FBF40}"/>
          </ac:picMkLst>
        </pc:picChg>
      </pc:sldChg>
      <pc:sldChg chg="addSp modSp modNotes">
        <pc:chgData name="Sian Shaw" userId="S::sian.shaw@westminster-abbey.org::cf930bf7-ba7f-4ec0-9225-526cb0af2be3" providerId="AD" clId="Web-{89B58365-06D6-D6ED-90AD-5E12435CACC5}" dt="2022-02-25T14:24:29.371" v="26" actId="1076"/>
        <pc:sldMkLst>
          <pc:docMk/>
          <pc:sldMk cId="3450099892" sldId="381"/>
        </pc:sldMkLst>
        <pc:spChg chg="mod">
          <ac:chgData name="Sian Shaw" userId="S::sian.shaw@westminster-abbey.org::cf930bf7-ba7f-4ec0-9225-526cb0af2be3" providerId="AD" clId="Web-{89B58365-06D6-D6ED-90AD-5E12435CACC5}" dt="2022-02-25T14:23:02.272" v="3" actId="20577"/>
          <ac:spMkLst>
            <pc:docMk/>
            <pc:sldMk cId="3450099892" sldId="381"/>
            <ac:spMk id="2" creationId="{A52167DD-CE0E-4E19-B260-9422B47970D9}"/>
          </ac:spMkLst>
        </pc:spChg>
        <pc:picChg chg="add mod">
          <ac:chgData name="Sian Shaw" userId="S::sian.shaw@westminster-abbey.org::cf930bf7-ba7f-4ec0-9225-526cb0af2be3" providerId="AD" clId="Web-{89B58365-06D6-D6ED-90AD-5E12435CACC5}" dt="2022-02-25T14:24:29.371" v="26" actId="1076"/>
          <ac:picMkLst>
            <pc:docMk/>
            <pc:sldMk cId="3450099892" sldId="381"/>
            <ac:picMk id="4" creationId="{693653F8-0D05-4655-B0E9-8D2F138A6936}"/>
          </ac:picMkLst>
        </pc:picChg>
      </pc:sldChg>
      <pc:sldChg chg="modNotes">
        <pc:chgData name="Sian Shaw" userId="S::sian.shaw@westminster-abbey.org::cf930bf7-ba7f-4ec0-9225-526cb0af2be3" providerId="AD" clId="Web-{89B58365-06D6-D6ED-90AD-5E12435CACC5}" dt="2022-02-25T14:23:29.633" v="8"/>
        <pc:sldMkLst>
          <pc:docMk/>
          <pc:sldMk cId="4280561451" sldId="389"/>
        </pc:sldMkLst>
      </pc:sldChg>
      <pc:sldChg chg="delSp modSp del">
        <pc:chgData name="Sian Shaw" userId="S::sian.shaw@westminster-abbey.org::cf930bf7-ba7f-4ec0-9225-526cb0af2be3" providerId="AD" clId="Web-{89B58365-06D6-D6ED-90AD-5E12435CACC5}" dt="2022-02-25T14:23:52.432" v="22"/>
        <pc:sldMkLst>
          <pc:docMk/>
          <pc:sldMk cId="2647670534" sldId="390"/>
        </pc:sldMkLst>
        <pc:spChg chg="mod">
          <ac:chgData name="Sian Shaw" userId="S::sian.shaw@westminster-abbey.org::cf930bf7-ba7f-4ec0-9225-526cb0af2be3" providerId="AD" clId="Web-{89B58365-06D6-D6ED-90AD-5E12435CACC5}" dt="2022-02-25T14:23:24.024" v="4" actId="20577"/>
          <ac:spMkLst>
            <pc:docMk/>
            <pc:sldMk cId="2647670534" sldId="390"/>
            <ac:spMk id="3" creationId="{77E68BAA-F010-4381-9426-614E464C0D5E}"/>
          </ac:spMkLst>
        </pc:spChg>
        <pc:picChg chg="del">
          <ac:chgData name="Sian Shaw" userId="S::sian.shaw@westminster-abbey.org::cf930bf7-ba7f-4ec0-9225-526cb0af2be3" providerId="AD" clId="Web-{89B58365-06D6-D6ED-90AD-5E12435CACC5}" dt="2022-02-25T14:23:35.806" v="9"/>
          <ac:picMkLst>
            <pc:docMk/>
            <pc:sldMk cId="2647670534" sldId="390"/>
            <ac:picMk id="6" creationId="{CB209308-7709-4FC7-A402-EF4BEF091BC0}"/>
          </ac:picMkLst>
        </pc:picChg>
      </pc:sldChg>
      <pc:sldChg chg="addSp delSp modSp modNotes">
        <pc:chgData name="Sian Shaw" userId="S::sian.shaw@westminster-abbey.org::cf930bf7-ba7f-4ec0-9225-526cb0af2be3" providerId="AD" clId="Web-{89B58365-06D6-D6ED-90AD-5E12435CACC5}" dt="2022-02-25T14:31:03.176" v="149" actId="1076"/>
        <pc:sldMkLst>
          <pc:docMk/>
          <pc:sldMk cId="941701169" sldId="395"/>
        </pc:sldMkLst>
        <pc:spChg chg="del mod">
          <ac:chgData name="Sian Shaw" userId="S::sian.shaw@westminster-abbey.org::cf930bf7-ba7f-4ec0-9225-526cb0af2be3" providerId="AD" clId="Web-{89B58365-06D6-D6ED-90AD-5E12435CACC5}" dt="2022-02-25T14:30:46.488" v="145"/>
          <ac:spMkLst>
            <pc:docMk/>
            <pc:sldMk cId="941701169" sldId="395"/>
            <ac:spMk id="3" creationId="{B6D70175-7942-4E6C-8983-D9D86A6903B6}"/>
          </ac:spMkLst>
        </pc:spChg>
        <pc:spChg chg="add mod">
          <ac:chgData name="Sian Shaw" userId="S::sian.shaw@westminster-abbey.org::cf930bf7-ba7f-4ec0-9225-526cb0af2be3" providerId="AD" clId="Web-{89B58365-06D6-D6ED-90AD-5E12435CACC5}" dt="2022-02-25T14:31:03.176" v="149" actId="1076"/>
          <ac:spMkLst>
            <pc:docMk/>
            <pc:sldMk cId="941701169" sldId="395"/>
            <ac:spMk id="4" creationId="{B160491E-E237-45A2-A09F-F8C3C5672329}"/>
          </ac:spMkLst>
        </pc:spChg>
      </pc:sldChg>
    </pc:docChg>
  </pc:docChgLst>
  <pc:docChgLst>
    <pc:chgData name="Sian Shaw" userId="S::sian.shaw@westminster-abbey.org::cf930bf7-ba7f-4ec0-9225-526cb0af2be3" providerId="AD" clId="Web-{8360729B-FAF3-A7E7-5909-DB3C8EE48107}"/>
    <pc:docChg chg="modSld">
      <pc:chgData name="Sian Shaw" userId="S::sian.shaw@westminster-abbey.org::cf930bf7-ba7f-4ec0-9225-526cb0af2be3" providerId="AD" clId="Web-{8360729B-FAF3-A7E7-5909-DB3C8EE48107}" dt="2022-02-23T11:22:00.111" v="23"/>
      <pc:docMkLst>
        <pc:docMk/>
      </pc:docMkLst>
      <pc:sldChg chg="addSp delSp modSp addCm delCm modCm">
        <pc:chgData name="Sian Shaw" userId="S::sian.shaw@westminster-abbey.org::cf930bf7-ba7f-4ec0-9225-526cb0af2be3" providerId="AD" clId="Web-{8360729B-FAF3-A7E7-5909-DB3C8EE48107}" dt="2022-02-23T11:22:00.111" v="23"/>
        <pc:sldMkLst>
          <pc:docMk/>
          <pc:sldMk cId="91271646" sldId="385"/>
        </pc:sldMkLst>
        <pc:spChg chg="mod">
          <ac:chgData name="Sian Shaw" userId="S::sian.shaw@westminster-abbey.org::cf930bf7-ba7f-4ec0-9225-526cb0af2be3" providerId="AD" clId="Web-{8360729B-FAF3-A7E7-5909-DB3C8EE48107}" dt="2022-02-23T11:21:38.001" v="19" actId="1076"/>
          <ac:spMkLst>
            <pc:docMk/>
            <pc:sldMk cId="91271646" sldId="385"/>
            <ac:spMk id="3" creationId="{22467298-F7F3-4A0B-B9D1-FC258EA0AE3C}"/>
          </ac:spMkLst>
        </pc:spChg>
        <pc:picChg chg="add del">
          <ac:chgData name="Sian Shaw" userId="S::sian.shaw@westminster-abbey.org::cf930bf7-ba7f-4ec0-9225-526cb0af2be3" providerId="AD" clId="Web-{8360729B-FAF3-A7E7-5909-DB3C8EE48107}" dt="2022-02-23T11:22:00.111" v="23"/>
          <ac:picMkLst>
            <pc:docMk/>
            <pc:sldMk cId="91271646" sldId="385"/>
            <ac:picMk id="8" creationId="{EABB6AEB-CBF1-483C-ACBD-AF882A7EFC31}"/>
          </ac:picMkLst>
        </pc:picChg>
      </pc:sldChg>
    </pc:docChg>
  </pc:docChgLst>
  <pc:docChgLst>
    <pc:chgData name="Sian Shaw" userId="S::sian.shaw@westminster-abbey.org::cf930bf7-ba7f-4ec0-9225-526cb0af2be3" providerId="AD" clId="Web-{03EC6AAD-142F-59CE-51BC-2EE0216EEBD2}"/>
    <pc:docChg chg="modSld">
      <pc:chgData name="Sian Shaw" userId="S::sian.shaw@westminster-abbey.org::cf930bf7-ba7f-4ec0-9225-526cb0af2be3" providerId="AD" clId="Web-{03EC6AAD-142F-59CE-51BC-2EE0216EEBD2}" dt="2022-03-01T12:36:02.993" v="125"/>
      <pc:docMkLst>
        <pc:docMk/>
      </pc:docMkLst>
      <pc:sldChg chg="modSp modNotes">
        <pc:chgData name="Sian Shaw" userId="S::sian.shaw@westminster-abbey.org::cf930bf7-ba7f-4ec0-9225-526cb0af2be3" providerId="AD" clId="Web-{03EC6AAD-142F-59CE-51BC-2EE0216EEBD2}" dt="2022-03-01T12:36:02.993" v="125"/>
        <pc:sldMkLst>
          <pc:docMk/>
          <pc:sldMk cId="1327862127" sldId="380"/>
        </pc:sldMkLst>
        <pc:spChg chg="mod">
          <ac:chgData name="Sian Shaw" userId="S::sian.shaw@westminster-abbey.org::cf930bf7-ba7f-4ec0-9225-526cb0af2be3" providerId="AD" clId="Web-{03EC6AAD-142F-59CE-51BC-2EE0216EEBD2}" dt="2022-03-01T12:35:36.914" v="116" actId="20577"/>
          <ac:spMkLst>
            <pc:docMk/>
            <pc:sldMk cId="1327862127" sldId="380"/>
            <ac:spMk id="3" creationId="{329EBBC5-7944-4BB5-B658-65EF3D291AB6}"/>
          </ac:spMkLst>
        </pc:spChg>
      </pc:sldChg>
      <pc:sldChg chg="modSp delCm">
        <pc:chgData name="Sian Shaw" userId="S::sian.shaw@westminster-abbey.org::cf930bf7-ba7f-4ec0-9225-526cb0af2be3" providerId="AD" clId="Web-{03EC6AAD-142F-59CE-51BC-2EE0216EEBD2}" dt="2022-03-01T12:09:30.559" v="98"/>
        <pc:sldMkLst>
          <pc:docMk/>
          <pc:sldMk cId="3882036370" sldId="383"/>
        </pc:sldMkLst>
        <pc:spChg chg="mod">
          <ac:chgData name="Sian Shaw" userId="S::sian.shaw@westminster-abbey.org::cf930bf7-ba7f-4ec0-9225-526cb0af2be3" providerId="AD" clId="Web-{03EC6AAD-142F-59CE-51BC-2EE0216EEBD2}" dt="2022-03-01T12:09:28.184" v="97" actId="20577"/>
          <ac:spMkLst>
            <pc:docMk/>
            <pc:sldMk cId="3882036370" sldId="383"/>
            <ac:spMk id="8" creationId="{A6D93B8B-F9FC-4EE2-992D-BD570F652DF3}"/>
          </ac:spMkLst>
        </pc:spChg>
      </pc:sldChg>
      <pc:sldChg chg="modSp delCm modCm modNotes">
        <pc:chgData name="Sian Shaw" userId="S::sian.shaw@westminster-abbey.org::cf930bf7-ba7f-4ec0-9225-526cb0af2be3" providerId="AD" clId="Web-{03EC6AAD-142F-59CE-51BC-2EE0216EEBD2}" dt="2022-03-01T12:07:25.791" v="56"/>
        <pc:sldMkLst>
          <pc:docMk/>
          <pc:sldMk cId="91271646" sldId="385"/>
        </pc:sldMkLst>
        <pc:spChg chg="mod">
          <ac:chgData name="Sian Shaw" userId="S::sian.shaw@westminster-abbey.org::cf930bf7-ba7f-4ec0-9225-526cb0af2be3" providerId="AD" clId="Web-{03EC6AAD-142F-59CE-51BC-2EE0216EEBD2}" dt="2022-03-01T12:06:32.337" v="50" actId="20577"/>
          <ac:spMkLst>
            <pc:docMk/>
            <pc:sldMk cId="91271646" sldId="385"/>
            <ac:spMk id="3" creationId="{22467298-F7F3-4A0B-B9D1-FC258EA0AE3C}"/>
          </ac:spMkLst>
        </pc:spChg>
        <pc:spChg chg="mod">
          <ac:chgData name="Sian Shaw" userId="S::sian.shaw@westminster-abbey.org::cf930bf7-ba7f-4ec0-9225-526cb0af2be3" providerId="AD" clId="Web-{03EC6AAD-142F-59CE-51BC-2EE0216EEBD2}" dt="2022-03-01T12:06:36.509" v="51" actId="1076"/>
          <ac:spMkLst>
            <pc:docMk/>
            <pc:sldMk cId="91271646" sldId="385"/>
            <ac:spMk id="9" creationId="{D01B259A-28A3-4D6A-99EA-D1150E17D364}"/>
          </ac:spMkLst>
        </pc:spChg>
      </pc:sldChg>
      <pc:sldChg chg="delCm modNotes">
        <pc:chgData name="Sian Shaw" userId="S::sian.shaw@westminster-abbey.org::cf930bf7-ba7f-4ec0-9225-526cb0af2be3" providerId="AD" clId="Web-{03EC6AAD-142F-59CE-51BC-2EE0216EEBD2}" dt="2022-03-01T12:08:16.995" v="78"/>
        <pc:sldMkLst>
          <pc:docMk/>
          <pc:sldMk cId="2774944595" sldId="388"/>
        </pc:sldMkLst>
      </pc:sldChg>
      <pc:sldChg chg="delCm modNotes">
        <pc:chgData name="Sian Shaw" userId="S::sian.shaw@westminster-abbey.org::cf930bf7-ba7f-4ec0-9225-526cb0af2be3" providerId="AD" clId="Web-{03EC6AAD-142F-59CE-51BC-2EE0216EEBD2}" dt="2022-03-01T12:09:13.136" v="89"/>
        <pc:sldMkLst>
          <pc:docMk/>
          <pc:sldMk cId="2693601286" sldId="396"/>
        </pc:sldMkLst>
      </pc:sldChg>
    </pc:docChg>
  </pc:docChgLst>
  <pc:docChgLst>
    <pc:chgData name="Sian Shaw" userId="S::sian.shaw@westminster-abbey.org::cf930bf7-ba7f-4ec0-9225-526cb0af2be3" providerId="AD" clId="Web-{60297AF2-56DE-9B17-EC6E-885F96547DA8}"/>
    <pc:docChg chg="modSld">
      <pc:chgData name="Sian Shaw" userId="S::sian.shaw@westminster-abbey.org::cf930bf7-ba7f-4ec0-9225-526cb0af2be3" providerId="AD" clId="Web-{60297AF2-56DE-9B17-EC6E-885F96547DA8}" dt="2022-02-28T15:24:49.509" v="7"/>
      <pc:docMkLst>
        <pc:docMk/>
      </pc:docMkLst>
      <pc:sldChg chg="modSp modCm">
        <pc:chgData name="Sian Shaw" userId="S::sian.shaw@westminster-abbey.org::cf930bf7-ba7f-4ec0-9225-526cb0af2be3" providerId="AD" clId="Web-{60297AF2-56DE-9B17-EC6E-885F96547DA8}" dt="2022-02-28T15:24:49.509" v="7"/>
        <pc:sldMkLst>
          <pc:docMk/>
          <pc:sldMk cId="1327862127" sldId="380"/>
        </pc:sldMkLst>
        <pc:spChg chg="mod">
          <ac:chgData name="Sian Shaw" userId="S::sian.shaw@westminster-abbey.org::cf930bf7-ba7f-4ec0-9225-526cb0af2be3" providerId="AD" clId="Web-{60297AF2-56DE-9B17-EC6E-885F96547DA8}" dt="2022-02-28T15:24:10.009" v="6" actId="20577"/>
          <ac:spMkLst>
            <pc:docMk/>
            <pc:sldMk cId="1327862127" sldId="380"/>
            <ac:spMk id="3" creationId="{329EBBC5-7944-4BB5-B658-65EF3D291AB6}"/>
          </ac:spMkLst>
        </pc:spChg>
        <pc:picChg chg="ord">
          <ac:chgData name="Sian Shaw" userId="S::sian.shaw@westminster-abbey.org::cf930bf7-ba7f-4ec0-9225-526cb0af2be3" providerId="AD" clId="Web-{60297AF2-56DE-9B17-EC6E-885F96547DA8}" dt="2022-02-28T15:23:34.898" v="0"/>
          <ac:picMkLst>
            <pc:docMk/>
            <pc:sldMk cId="1327862127" sldId="380"/>
            <ac:picMk id="4" creationId="{161864A1-94CF-4D3C-987F-FF6F694FBF40}"/>
          </ac:picMkLst>
        </pc:picChg>
      </pc:sldChg>
    </pc:docChg>
  </pc:docChgLst>
  <pc:docChgLst>
    <pc:chgData name="Sian Shaw" userId="S::sian.shaw@westminster-abbey.org::cf930bf7-ba7f-4ec0-9225-526cb0af2be3" providerId="AD" clId="Web-{8B5AD2BB-26D9-82E0-E5F9-333D991A9B4D}"/>
    <pc:docChg chg="modSld">
      <pc:chgData name="Sian Shaw" userId="S::sian.shaw@westminster-abbey.org::cf930bf7-ba7f-4ec0-9225-526cb0af2be3" providerId="AD" clId="Web-{8B5AD2BB-26D9-82E0-E5F9-333D991A9B4D}" dt="2022-02-15T10:42:01.079" v="31" actId="14100"/>
      <pc:docMkLst>
        <pc:docMk/>
      </pc:docMkLst>
      <pc:sldChg chg="modSp">
        <pc:chgData name="Sian Shaw" userId="S::sian.shaw@westminster-abbey.org::cf930bf7-ba7f-4ec0-9225-526cb0af2be3" providerId="AD" clId="Web-{8B5AD2BB-26D9-82E0-E5F9-333D991A9B4D}" dt="2022-02-15T10:40:53.437" v="5" actId="20577"/>
        <pc:sldMkLst>
          <pc:docMk/>
          <pc:sldMk cId="4213500498" sldId="341"/>
        </pc:sldMkLst>
        <pc:spChg chg="mod">
          <ac:chgData name="Sian Shaw" userId="S::sian.shaw@westminster-abbey.org::cf930bf7-ba7f-4ec0-9225-526cb0af2be3" providerId="AD" clId="Web-{8B5AD2BB-26D9-82E0-E5F9-333D991A9B4D}" dt="2022-02-15T10:40:53.437" v="5" actId="20577"/>
          <ac:spMkLst>
            <pc:docMk/>
            <pc:sldMk cId="4213500498" sldId="341"/>
            <ac:spMk id="9" creationId="{00000000-0000-0000-0000-000000000000}"/>
          </ac:spMkLst>
        </pc:spChg>
      </pc:sldChg>
      <pc:sldChg chg="modSp">
        <pc:chgData name="Sian Shaw" userId="S::sian.shaw@westminster-abbey.org::cf930bf7-ba7f-4ec0-9225-526cb0af2be3" providerId="AD" clId="Web-{8B5AD2BB-26D9-82E0-E5F9-333D991A9B4D}" dt="2022-02-15T10:42:01.079" v="31" actId="14100"/>
        <pc:sldMkLst>
          <pc:docMk/>
          <pc:sldMk cId="721404376" sldId="356"/>
        </pc:sldMkLst>
        <pc:spChg chg="mod">
          <ac:chgData name="Sian Shaw" userId="S::sian.shaw@westminster-abbey.org::cf930bf7-ba7f-4ec0-9225-526cb0af2be3" providerId="AD" clId="Web-{8B5AD2BB-26D9-82E0-E5F9-333D991A9B4D}" dt="2022-02-15T10:41:51.501" v="28"/>
          <ac:spMkLst>
            <pc:docMk/>
            <pc:sldMk cId="721404376" sldId="356"/>
            <ac:spMk id="5" creationId="{AE91FCC3-E3C6-4DD7-B97C-9E93FE8C4CF5}"/>
          </ac:spMkLst>
        </pc:spChg>
        <pc:spChg chg="mod">
          <ac:chgData name="Sian Shaw" userId="S::sian.shaw@westminster-abbey.org::cf930bf7-ba7f-4ec0-9225-526cb0af2be3" providerId="AD" clId="Web-{8B5AD2BB-26D9-82E0-E5F9-333D991A9B4D}" dt="2022-02-15T10:41:35.954" v="24" actId="1076"/>
          <ac:spMkLst>
            <pc:docMk/>
            <pc:sldMk cId="721404376" sldId="356"/>
            <ac:spMk id="9" creationId="{779369A4-B9A3-47EB-AA20-3E99B6478C21}"/>
          </ac:spMkLst>
        </pc:spChg>
        <pc:picChg chg="mod">
          <ac:chgData name="Sian Shaw" userId="S::sian.shaw@westminster-abbey.org::cf930bf7-ba7f-4ec0-9225-526cb0af2be3" providerId="AD" clId="Web-{8B5AD2BB-26D9-82E0-E5F9-333D991A9B4D}" dt="2022-02-15T10:41:55.017" v="29" actId="14100"/>
          <ac:picMkLst>
            <pc:docMk/>
            <pc:sldMk cId="721404376" sldId="356"/>
            <ac:picMk id="19" creationId="{5D35C5AA-D20D-4C2C-BFF9-B9B8A6C70D84}"/>
          </ac:picMkLst>
        </pc:picChg>
        <pc:cxnChg chg="mod">
          <ac:chgData name="Sian Shaw" userId="S::sian.shaw@westminster-abbey.org::cf930bf7-ba7f-4ec0-9225-526cb0af2be3" providerId="AD" clId="Web-{8B5AD2BB-26D9-82E0-E5F9-333D991A9B4D}" dt="2022-02-15T10:42:01.079" v="31" actId="14100"/>
          <ac:cxnSpMkLst>
            <pc:docMk/>
            <pc:sldMk cId="721404376" sldId="356"/>
            <ac:cxnSpMk id="10" creationId="{6AA6A262-A852-4D0B-9EC8-DA706D74B730}"/>
          </ac:cxnSpMkLst>
        </pc:cxnChg>
      </pc:sldChg>
      <pc:sldChg chg="modSp">
        <pc:chgData name="Sian Shaw" userId="S::sian.shaw@westminster-abbey.org::cf930bf7-ba7f-4ec0-9225-526cb0af2be3" providerId="AD" clId="Web-{8B5AD2BB-26D9-82E0-E5F9-333D991A9B4D}" dt="2022-02-15T10:41:28.500" v="20" actId="20577"/>
        <pc:sldMkLst>
          <pc:docMk/>
          <pc:sldMk cId="3015828413" sldId="377"/>
        </pc:sldMkLst>
        <pc:spChg chg="mod">
          <ac:chgData name="Sian Shaw" userId="S::sian.shaw@westminster-abbey.org::cf930bf7-ba7f-4ec0-9225-526cb0af2be3" providerId="AD" clId="Web-{8B5AD2BB-26D9-82E0-E5F9-333D991A9B4D}" dt="2022-02-15T10:41:28.500" v="20" actId="20577"/>
          <ac:spMkLst>
            <pc:docMk/>
            <pc:sldMk cId="3015828413" sldId="377"/>
            <ac:spMk id="17" creationId="{FB0C97B8-2DFB-413B-BD13-5B92AD5BE11C}"/>
          </ac:spMkLst>
        </pc:spChg>
      </pc:sldChg>
    </pc:docChg>
  </pc:docChgLst>
  <pc:docChgLst>
    <pc:chgData name="William Ewart" userId="S::william.ewart@westminster-abbey.org::acfb01ca-8539-4e85-964e-c2b1dd366cb4" providerId="AD" clId="Web-{1174074C-A0AA-F056-EB8C-76C99528A2F0}"/>
    <pc:docChg chg="modSld">
      <pc:chgData name="William Ewart" userId="S::william.ewart@westminster-abbey.org::acfb01ca-8539-4e85-964e-c2b1dd366cb4" providerId="AD" clId="Web-{1174074C-A0AA-F056-EB8C-76C99528A2F0}" dt="2022-02-16T15:38:37.160" v="99"/>
      <pc:docMkLst>
        <pc:docMk/>
      </pc:docMkLst>
      <pc:sldChg chg="modNotes">
        <pc:chgData name="William Ewart" userId="S::william.ewart@westminster-abbey.org::acfb01ca-8539-4e85-964e-c2b1dd366cb4" providerId="AD" clId="Web-{1174074C-A0AA-F056-EB8C-76C99528A2F0}" dt="2022-02-16T15:38:37.160" v="99"/>
        <pc:sldMkLst>
          <pc:docMk/>
          <pc:sldMk cId="835745921" sldId="394"/>
        </pc:sldMkLst>
      </pc:sldChg>
    </pc:docChg>
  </pc:docChgLst>
  <pc:docChgLst>
    <pc:chgData name="Sian Shaw" userId="S::sian.shaw@westminster-abbey.org::cf930bf7-ba7f-4ec0-9225-526cb0af2be3" providerId="AD" clId="Web-{259BFC46-5022-C1E9-1D4B-0E83E794F616}"/>
    <pc:docChg chg="modSld">
      <pc:chgData name="Sian Shaw" userId="S::sian.shaw@westminster-abbey.org::cf930bf7-ba7f-4ec0-9225-526cb0af2be3" providerId="AD" clId="Web-{259BFC46-5022-C1E9-1D4B-0E83E794F616}" dt="2022-02-22T15:38:34.928" v="5" actId="20577"/>
      <pc:docMkLst>
        <pc:docMk/>
      </pc:docMkLst>
    </pc:docChg>
  </pc:docChgLst>
  <pc:docChgLst>
    <pc:chgData name="Sian Shaw" userId="cf930bf7-ba7f-4ec0-9225-526cb0af2be3" providerId="ADAL" clId="{8533DD42-B0CC-4B50-92FF-5DB060315B8A}"/>
    <pc:docChg chg="modSld">
      <pc:chgData name="Sian Shaw" userId="cf930bf7-ba7f-4ec0-9225-526cb0af2be3" providerId="ADAL" clId="{8533DD42-B0CC-4B50-92FF-5DB060315B8A}" dt="2022-02-11T16:18:47.931" v="16" actId="20577"/>
      <pc:docMkLst>
        <pc:docMk/>
      </pc:docMkLst>
      <pc:sldChg chg="modNotesTx">
        <pc:chgData name="Sian Shaw" userId="cf930bf7-ba7f-4ec0-9225-526cb0af2be3" providerId="ADAL" clId="{8533DD42-B0CC-4B50-92FF-5DB060315B8A}" dt="2022-02-11T16:18:47.931" v="16" actId="20577"/>
        <pc:sldMkLst>
          <pc:docMk/>
          <pc:sldMk cId="3015828413" sldId="377"/>
        </pc:sldMkLst>
      </pc:sldChg>
    </pc:docChg>
  </pc:docChgLst>
  <pc:docChgLst>
    <pc:chgData name="Sian Shaw" userId="S::sian.shaw@westminster-abbey.org::cf930bf7-ba7f-4ec0-9225-526cb0af2be3" providerId="AD" clId="Web-{87FB60DB-4304-6E93-42BE-55405F7304F3}"/>
    <pc:docChg chg="modSld">
      <pc:chgData name="Sian Shaw" userId="S::sian.shaw@westminster-abbey.org::cf930bf7-ba7f-4ec0-9225-526cb0af2be3" providerId="AD" clId="Web-{87FB60DB-4304-6E93-42BE-55405F7304F3}" dt="2022-02-22T14:14:16.176" v="5"/>
      <pc:docMkLst>
        <pc:docMk/>
      </pc:docMkLst>
      <pc:sldChg chg="modNotes">
        <pc:chgData name="Sian Shaw" userId="S::sian.shaw@westminster-abbey.org::cf930bf7-ba7f-4ec0-9225-526cb0af2be3" providerId="AD" clId="Web-{87FB60DB-4304-6E93-42BE-55405F7304F3}" dt="2022-02-22T14:14:16.176" v="5"/>
        <pc:sldMkLst>
          <pc:docMk/>
          <pc:sldMk cId="835745921" sldId="394"/>
        </pc:sldMkLst>
      </pc:sldChg>
    </pc:docChg>
  </pc:docChgLst>
  <pc:docChgLst>
    <pc:chgData name="Sian Shaw" userId="S::sian.shaw@westminster-abbey.org::cf930bf7-ba7f-4ec0-9225-526cb0af2be3" providerId="AD" clId="Web-{6020A003-D7C0-0371-0A36-C3AF92442DC3}"/>
    <pc:docChg chg="modSld">
      <pc:chgData name="Sian Shaw" userId="S::sian.shaw@westminster-abbey.org::cf930bf7-ba7f-4ec0-9225-526cb0af2be3" providerId="AD" clId="Web-{6020A003-D7C0-0371-0A36-C3AF92442DC3}" dt="2022-02-17T11:18:47.453" v="91"/>
      <pc:docMkLst>
        <pc:docMk/>
      </pc:docMkLst>
      <pc:sldChg chg="modSp delCm">
        <pc:chgData name="Sian Shaw" userId="S::sian.shaw@westminster-abbey.org::cf930bf7-ba7f-4ec0-9225-526cb0af2be3" providerId="AD" clId="Web-{6020A003-D7C0-0371-0A36-C3AF92442DC3}" dt="2022-02-17T11:12:25.976" v="20"/>
        <pc:sldMkLst>
          <pc:docMk/>
          <pc:sldMk cId="4213500498" sldId="341"/>
        </pc:sldMkLst>
        <pc:spChg chg="mod">
          <ac:chgData name="Sian Shaw" userId="S::sian.shaw@westminster-abbey.org::cf930bf7-ba7f-4ec0-9225-526cb0af2be3" providerId="AD" clId="Web-{6020A003-D7C0-0371-0A36-C3AF92442DC3}" dt="2022-02-17T11:12:25.819" v="19" actId="20577"/>
          <ac:spMkLst>
            <pc:docMk/>
            <pc:sldMk cId="4213500498" sldId="341"/>
            <ac:spMk id="9" creationId="{00000000-0000-0000-0000-000000000000}"/>
          </ac:spMkLst>
        </pc:spChg>
      </pc:sldChg>
      <pc:sldChg chg="modSp">
        <pc:chgData name="Sian Shaw" userId="S::sian.shaw@westminster-abbey.org::cf930bf7-ba7f-4ec0-9225-526cb0af2be3" providerId="AD" clId="Web-{6020A003-D7C0-0371-0A36-C3AF92442DC3}" dt="2022-02-17T11:12:46.054" v="31" actId="20577"/>
        <pc:sldMkLst>
          <pc:docMk/>
          <pc:sldMk cId="3693174148" sldId="355"/>
        </pc:sldMkLst>
        <pc:spChg chg="mod">
          <ac:chgData name="Sian Shaw" userId="S::sian.shaw@westminster-abbey.org::cf930bf7-ba7f-4ec0-9225-526cb0af2be3" providerId="AD" clId="Web-{6020A003-D7C0-0371-0A36-C3AF92442DC3}" dt="2022-02-17T11:12:46.054" v="31" actId="20577"/>
          <ac:spMkLst>
            <pc:docMk/>
            <pc:sldMk cId="3693174148" sldId="355"/>
            <ac:spMk id="10" creationId="{1F765997-8D7D-4D42-A6CC-96FED4BC4AD0}"/>
          </ac:spMkLst>
        </pc:spChg>
      </pc:sldChg>
      <pc:sldChg chg="delSp modSp modNotes">
        <pc:chgData name="Sian Shaw" userId="S::sian.shaw@westminster-abbey.org::cf930bf7-ba7f-4ec0-9225-526cb0af2be3" providerId="AD" clId="Web-{6020A003-D7C0-0371-0A36-C3AF92442DC3}" dt="2022-02-17T11:16:21.013" v="58" actId="1076"/>
        <pc:sldMkLst>
          <pc:docMk/>
          <pc:sldMk cId="721404376" sldId="356"/>
        </pc:sldMkLst>
        <pc:spChg chg="mod">
          <ac:chgData name="Sian Shaw" userId="S::sian.shaw@westminster-abbey.org::cf930bf7-ba7f-4ec0-9225-526cb0af2be3" providerId="AD" clId="Web-{6020A003-D7C0-0371-0A36-C3AF92442DC3}" dt="2022-02-17T11:13:14.133" v="40" actId="20577"/>
          <ac:spMkLst>
            <pc:docMk/>
            <pc:sldMk cId="721404376" sldId="356"/>
            <ac:spMk id="5" creationId="{AE91FCC3-E3C6-4DD7-B97C-9E93FE8C4CF5}"/>
          </ac:spMkLst>
        </pc:spChg>
        <pc:spChg chg="del">
          <ac:chgData name="Sian Shaw" userId="S::sian.shaw@westminster-abbey.org::cf930bf7-ba7f-4ec0-9225-526cb0af2be3" providerId="AD" clId="Web-{6020A003-D7C0-0371-0A36-C3AF92442DC3}" dt="2022-02-17T11:13:40.509" v="45"/>
          <ac:spMkLst>
            <pc:docMk/>
            <pc:sldMk cId="721404376" sldId="356"/>
            <ac:spMk id="9" creationId="{779369A4-B9A3-47EB-AA20-3E99B6478C21}"/>
          </ac:spMkLst>
        </pc:spChg>
        <pc:picChg chg="mod">
          <ac:chgData name="Sian Shaw" userId="S::sian.shaw@westminster-abbey.org::cf930bf7-ba7f-4ec0-9225-526cb0af2be3" providerId="AD" clId="Web-{6020A003-D7C0-0371-0A36-C3AF92442DC3}" dt="2022-02-17T11:16:21.013" v="58" actId="1076"/>
          <ac:picMkLst>
            <pc:docMk/>
            <pc:sldMk cId="721404376" sldId="356"/>
            <ac:picMk id="19" creationId="{5D35C5AA-D20D-4C2C-BFF9-B9B8A6C70D84}"/>
          </ac:picMkLst>
        </pc:picChg>
        <pc:cxnChg chg="del">
          <ac:chgData name="Sian Shaw" userId="S::sian.shaw@westminster-abbey.org::cf930bf7-ba7f-4ec0-9225-526cb0af2be3" providerId="AD" clId="Web-{6020A003-D7C0-0371-0A36-C3AF92442DC3}" dt="2022-02-17T11:16:18.466" v="57"/>
          <ac:cxnSpMkLst>
            <pc:docMk/>
            <pc:sldMk cId="721404376" sldId="356"/>
            <ac:cxnSpMk id="10" creationId="{6AA6A262-A852-4D0B-9EC8-DA706D74B730}"/>
          </ac:cxnSpMkLst>
        </pc:cxnChg>
      </pc:sldChg>
      <pc:sldChg chg="delSp modSp modNotes">
        <pc:chgData name="Sian Shaw" userId="S::sian.shaw@westminster-abbey.org::cf930bf7-ba7f-4ec0-9225-526cb0af2be3" providerId="AD" clId="Web-{6020A003-D7C0-0371-0A36-C3AF92442DC3}" dt="2022-02-17T11:15:59.793" v="55" actId="1076"/>
        <pc:sldMkLst>
          <pc:docMk/>
          <pc:sldMk cId="3015828413" sldId="377"/>
        </pc:sldMkLst>
        <pc:spChg chg="del">
          <ac:chgData name="Sian Shaw" userId="S::sian.shaw@westminster-abbey.org::cf930bf7-ba7f-4ec0-9225-526cb0af2be3" providerId="AD" clId="Web-{6020A003-D7C0-0371-0A36-C3AF92442DC3}" dt="2022-02-17T11:13:51.743" v="46"/>
          <ac:spMkLst>
            <pc:docMk/>
            <pc:sldMk cId="3015828413" sldId="377"/>
            <ac:spMk id="17" creationId="{FB0C97B8-2DFB-413B-BD13-5B92AD5BE11C}"/>
          </ac:spMkLst>
        </pc:spChg>
        <pc:picChg chg="mod">
          <ac:chgData name="Sian Shaw" userId="S::sian.shaw@westminster-abbey.org::cf930bf7-ba7f-4ec0-9225-526cb0af2be3" providerId="AD" clId="Web-{6020A003-D7C0-0371-0A36-C3AF92442DC3}" dt="2022-02-17T11:15:59.793" v="55" actId="1076"/>
          <ac:picMkLst>
            <pc:docMk/>
            <pc:sldMk cId="3015828413" sldId="377"/>
            <ac:picMk id="14" creationId="{D75A76A5-CB17-4E99-9C2D-89D4AB4BE049}"/>
          </ac:picMkLst>
        </pc:picChg>
        <pc:cxnChg chg="del">
          <ac:chgData name="Sian Shaw" userId="S::sian.shaw@westminster-abbey.org::cf930bf7-ba7f-4ec0-9225-526cb0af2be3" providerId="AD" clId="Web-{6020A003-D7C0-0371-0A36-C3AF92442DC3}" dt="2022-02-17T11:15:57.965" v="54"/>
          <ac:cxnSpMkLst>
            <pc:docMk/>
            <pc:sldMk cId="3015828413" sldId="377"/>
            <ac:cxnSpMk id="16" creationId="{54C5532E-E28A-4393-912D-52AB03008368}"/>
          </ac:cxnSpMkLst>
        </pc:cxnChg>
      </pc:sldChg>
      <pc:sldChg chg="modSp">
        <pc:chgData name="Sian Shaw" userId="S::sian.shaw@westminster-abbey.org::cf930bf7-ba7f-4ec0-9225-526cb0af2be3" providerId="AD" clId="Web-{6020A003-D7C0-0371-0A36-C3AF92442DC3}" dt="2022-02-17T11:12:01.413" v="13"/>
        <pc:sldMkLst>
          <pc:docMk/>
          <pc:sldMk cId="3450099892" sldId="381"/>
        </pc:sldMkLst>
        <pc:spChg chg="mod">
          <ac:chgData name="Sian Shaw" userId="S::sian.shaw@westminster-abbey.org::cf930bf7-ba7f-4ec0-9225-526cb0af2be3" providerId="AD" clId="Web-{6020A003-D7C0-0371-0A36-C3AF92442DC3}" dt="2022-02-17T11:12:01.413" v="13"/>
          <ac:spMkLst>
            <pc:docMk/>
            <pc:sldMk cId="3450099892" sldId="381"/>
            <ac:spMk id="2" creationId="{A52167DD-CE0E-4E19-B260-9422B47970D9}"/>
          </ac:spMkLst>
        </pc:spChg>
      </pc:sldChg>
      <pc:sldChg chg="modNotes">
        <pc:chgData name="Sian Shaw" userId="S::sian.shaw@westminster-abbey.org::cf930bf7-ba7f-4ec0-9225-526cb0af2be3" providerId="AD" clId="Web-{6020A003-D7C0-0371-0A36-C3AF92442DC3}" dt="2022-02-17T11:18:47.453" v="91"/>
        <pc:sldMkLst>
          <pc:docMk/>
          <pc:sldMk cId="2693601286" sldId="396"/>
        </pc:sldMkLst>
      </pc:sldChg>
    </pc:docChg>
  </pc:docChgLst>
  <pc:docChgLst>
    <pc:chgData name="Sian Shaw" userId="S::sian.shaw@westminster-abbey.org::cf930bf7-ba7f-4ec0-9225-526cb0af2be3" providerId="AD" clId="Web-{EEE2E43D-EB62-07C8-4B8D-7B4056A7A4BC}"/>
    <pc:docChg chg="modSld">
      <pc:chgData name="Sian Shaw" userId="S::sian.shaw@westminster-abbey.org::cf930bf7-ba7f-4ec0-9225-526cb0af2be3" providerId="AD" clId="Web-{EEE2E43D-EB62-07C8-4B8D-7B4056A7A4BC}" dt="2022-03-02T10:35:34.162" v="1"/>
      <pc:docMkLst>
        <pc:docMk/>
      </pc:docMkLst>
      <pc:sldChg chg="modNotes">
        <pc:chgData name="Sian Shaw" userId="S::sian.shaw@westminster-abbey.org::cf930bf7-ba7f-4ec0-9225-526cb0af2be3" providerId="AD" clId="Web-{EEE2E43D-EB62-07C8-4B8D-7B4056A7A4BC}" dt="2022-03-02T10:35:34.162" v="1"/>
        <pc:sldMkLst>
          <pc:docMk/>
          <pc:sldMk cId="1327862127" sldId="380"/>
        </pc:sldMkLst>
      </pc:sldChg>
    </pc:docChg>
  </pc:docChgLst>
  <pc:docChgLst>
    <pc:chgData name="Sian Shaw" userId="S::sian.shaw@westminster-abbey.org::cf930bf7-ba7f-4ec0-9225-526cb0af2be3" providerId="AD" clId="Web-{94B218B0-9E3D-57EC-D22B-119DFCCAD604}"/>
    <pc:docChg chg="modSld">
      <pc:chgData name="Sian Shaw" userId="S::sian.shaw@westminster-abbey.org::cf930bf7-ba7f-4ec0-9225-526cb0af2be3" providerId="AD" clId="Web-{94B218B0-9E3D-57EC-D22B-119DFCCAD604}" dt="2022-03-01T11:14:15.657" v="3" actId="20577"/>
      <pc:docMkLst>
        <pc:docMk/>
      </pc:docMkLst>
      <pc:sldChg chg="modSp">
        <pc:chgData name="Sian Shaw" userId="S::sian.shaw@westminster-abbey.org::cf930bf7-ba7f-4ec0-9225-526cb0af2be3" providerId="AD" clId="Web-{94B218B0-9E3D-57EC-D22B-119DFCCAD604}" dt="2022-03-01T11:14:15.657" v="3" actId="20577"/>
        <pc:sldMkLst>
          <pc:docMk/>
          <pc:sldMk cId="4213500498" sldId="341"/>
        </pc:sldMkLst>
        <pc:spChg chg="mod">
          <ac:chgData name="Sian Shaw" userId="S::sian.shaw@westminster-abbey.org::cf930bf7-ba7f-4ec0-9225-526cb0af2be3" providerId="AD" clId="Web-{94B218B0-9E3D-57EC-D22B-119DFCCAD604}" dt="2022-03-01T11:14:15.657" v="3" actId="20577"/>
          <ac:spMkLst>
            <pc:docMk/>
            <pc:sldMk cId="4213500498" sldId="341"/>
            <ac:spMk id="8" creationId="{9DF1C1B0-F1BD-47BC-A23E-BFC4BDF8B584}"/>
          </ac:spMkLst>
        </pc:spChg>
      </pc:sldChg>
    </pc:docChg>
  </pc:docChgLst>
  <pc:docChgLst>
    <pc:chgData name="Sian Shaw" userId="S::sian.shaw@westminster-abbey.org::cf930bf7-ba7f-4ec0-9225-526cb0af2be3" providerId="AD" clId="Web-{816C2BAC-F51C-9BC3-5A98-9F1B6C585BB8}"/>
    <pc:docChg chg="modSld sldOrd">
      <pc:chgData name="Sian Shaw" userId="S::sian.shaw@westminster-abbey.org::cf930bf7-ba7f-4ec0-9225-526cb0af2be3" providerId="AD" clId="Web-{816C2BAC-F51C-9BC3-5A98-9F1B6C585BB8}" dt="2022-03-01T09:54:52.391" v="1043"/>
      <pc:docMkLst>
        <pc:docMk/>
      </pc:docMkLst>
      <pc:sldChg chg="modSp modNotes">
        <pc:chgData name="Sian Shaw" userId="S::sian.shaw@westminster-abbey.org::cf930bf7-ba7f-4ec0-9225-526cb0af2be3" providerId="AD" clId="Web-{816C2BAC-F51C-9BC3-5A98-9F1B6C585BB8}" dt="2022-03-01T09:27:40.078" v="251" actId="20577"/>
        <pc:sldMkLst>
          <pc:docMk/>
          <pc:sldMk cId="1456248536" sldId="378"/>
        </pc:sldMkLst>
        <pc:spChg chg="mod">
          <ac:chgData name="Sian Shaw" userId="S::sian.shaw@westminster-abbey.org::cf930bf7-ba7f-4ec0-9225-526cb0af2be3" providerId="AD" clId="Web-{816C2BAC-F51C-9BC3-5A98-9F1B6C585BB8}" dt="2022-03-01T09:27:40.078" v="251" actId="20577"/>
          <ac:spMkLst>
            <pc:docMk/>
            <pc:sldMk cId="1456248536" sldId="378"/>
            <ac:spMk id="3" creationId="{4057F6F7-FFE9-4E3B-A90D-96F6AC9D0255}"/>
          </ac:spMkLst>
        </pc:spChg>
      </pc:sldChg>
      <pc:sldChg chg="modSp delCm modNotes">
        <pc:chgData name="Sian Shaw" userId="S::sian.shaw@westminster-abbey.org::cf930bf7-ba7f-4ec0-9225-526cb0af2be3" providerId="AD" clId="Web-{816C2BAC-F51C-9BC3-5A98-9F1B6C585BB8}" dt="2022-03-01T09:15:40.786" v="219"/>
        <pc:sldMkLst>
          <pc:docMk/>
          <pc:sldMk cId="1327862127" sldId="380"/>
        </pc:sldMkLst>
        <pc:spChg chg="mod">
          <ac:chgData name="Sian Shaw" userId="S::sian.shaw@westminster-abbey.org::cf930bf7-ba7f-4ec0-9225-526cb0af2be3" providerId="AD" clId="Web-{816C2BAC-F51C-9BC3-5A98-9F1B6C585BB8}" dt="2022-03-01T09:15:34.411" v="218" actId="1076"/>
          <ac:spMkLst>
            <pc:docMk/>
            <pc:sldMk cId="1327862127" sldId="380"/>
            <ac:spMk id="3" creationId="{329EBBC5-7944-4BB5-B658-65EF3D291AB6}"/>
          </ac:spMkLst>
        </pc:spChg>
      </pc:sldChg>
      <pc:sldChg chg="modSp modNotes">
        <pc:chgData name="Sian Shaw" userId="S::sian.shaw@westminster-abbey.org::cf930bf7-ba7f-4ec0-9225-526cb0af2be3" providerId="AD" clId="Web-{816C2BAC-F51C-9BC3-5A98-9F1B6C585BB8}" dt="2022-03-01T09:27:19.639" v="249" actId="20577"/>
        <pc:sldMkLst>
          <pc:docMk/>
          <pc:sldMk cId="3450099892" sldId="381"/>
        </pc:sldMkLst>
        <pc:spChg chg="mod">
          <ac:chgData name="Sian Shaw" userId="S::sian.shaw@westminster-abbey.org::cf930bf7-ba7f-4ec0-9225-526cb0af2be3" providerId="AD" clId="Web-{816C2BAC-F51C-9BC3-5A98-9F1B6C585BB8}" dt="2022-03-01T09:27:19.639" v="249" actId="20577"/>
          <ac:spMkLst>
            <pc:docMk/>
            <pc:sldMk cId="3450099892" sldId="381"/>
            <ac:spMk id="3" creationId="{938EB553-3F8D-48AE-B987-135435F250BF}"/>
          </ac:spMkLst>
        </pc:spChg>
      </pc:sldChg>
      <pc:sldChg chg="delSp modSp delCm modNotes">
        <pc:chgData name="Sian Shaw" userId="S::sian.shaw@westminster-abbey.org::cf930bf7-ba7f-4ec0-9225-526cb0af2be3" providerId="AD" clId="Web-{816C2BAC-F51C-9BC3-5A98-9F1B6C585BB8}" dt="2022-03-01T09:28:54.129" v="327"/>
        <pc:sldMkLst>
          <pc:docMk/>
          <pc:sldMk cId="2695188999" sldId="382"/>
        </pc:sldMkLst>
        <pc:spChg chg="del">
          <ac:chgData name="Sian Shaw" userId="S::sian.shaw@westminster-abbey.org::cf930bf7-ba7f-4ec0-9225-526cb0af2be3" providerId="AD" clId="Web-{816C2BAC-F51C-9BC3-5A98-9F1B6C585BB8}" dt="2022-03-01T09:27:58.219" v="252"/>
          <ac:spMkLst>
            <pc:docMk/>
            <pc:sldMk cId="2695188999" sldId="382"/>
            <ac:spMk id="9" creationId="{77C869AA-5A92-4D57-A5D3-47F9EAA8BE71}"/>
          </ac:spMkLst>
        </pc:spChg>
        <pc:spChg chg="mod">
          <ac:chgData name="Sian Shaw" userId="S::sian.shaw@westminster-abbey.org::cf930bf7-ba7f-4ec0-9225-526cb0af2be3" providerId="AD" clId="Web-{816C2BAC-F51C-9BC3-5A98-9F1B6C585BB8}" dt="2022-03-01T09:28:17.658" v="269" actId="20577"/>
          <ac:spMkLst>
            <pc:docMk/>
            <pc:sldMk cId="2695188999" sldId="382"/>
            <ac:spMk id="25" creationId="{82DDAFE8-83F4-4BFF-8541-1BD500D2CA15}"/>
          </ac:spMkLst>
        </pc:spChg>
      </pc:sldChg>
      <pc:sldChg chg="modSp">
        <pc:chgData name="Sian Shaw" userId="S::sian.shaw@westminster-abbey.org::cf930bf7-ba7f-4ec0-9225-526cb0af2be3" providerId="AD" clId="Web-{816C2BAC-F51C-9BC3-5A98-9F1B6C585BB8}" dt="2022-03-01T09:37:03.688" v="462" actId="20577"/>
        <pc:sldMkLst>
          <pc:docMk/>
          <pc:sldMk cId="2540614620" sldId="384"/>
        </pc:sldMkLst>
        <pc:spChg chg="mod">
          <ac:chgData name="Sian Shaw" userId="S::sian.shaw@westminster-abbey.org::cf930bf7-ba7f-4ec0-9225-526cb0af2be3" providerId="AD" clId="Web-{816C2BAC-F51C-9BC3-5A98-9F1B6C585BB8}" dt="2022-03-01T09:36:43.218" v="438" actId="20577"/>
          <ac:spMkLst>
            <pc:docMk/>
            <pc:sldMk cId="2540614620" sldId="384"/>
            <ac:spMk id="2" creationId="{9FACC91C-9F6B-4704-9342-A5FC05AB1C67}"/>
          </ac:spMkLst>
        </pc:spChg>
        <pc:spChg chg="mod">
          <ac:chgData name="Sian Shaw" userId="S::sian.shaw@westminster-abbey.org::cf930bf7-ba7f-4ec0-9225-526cb0af2be3" providerId="AD" clId="Web-{816C2BAC-F51C-9BC3-5A98-9F1B6C585BB8}" dt="2022-03-01T09:37:03.688" v="462" actId="20577"/>
          <ac:spMkLst>
            <pc:docMk/>
            <pc:sldMk cId="2540614620" sldId="384"/>
            <ac:spMk id="3" creationId="{03176EBA-D524-4506-BA9C-35C4D5F01931}"/>
          </ac:spMkLst>
        </pc:spChg>
      </pc:sldChg>
      <pc:sldChg chg="modNotes">
        <pc:chgData name="Sian Shaw" userId="S::sian.shaw@westminster-abbey.org::cf930bf7-ba7f-4ec0-9225-526cb0af2be3" providerId="AD" clId="Web-{816C2BAC-F51C-9BC3-5A98-9F1B6C585BB8}" dt="2022-03-01T09:46:26.050" v="519"/>
        <pc:sldMkLst>
          <pc:docMk/>
          <pc:sldMk cId="91271646" sldId="385"/>
        </pc:sldMkLst>
      </pc:sldChg>
      <pc:sldChg chg="addSp delSp modSp delCm modNotes">
        <pc:chgData name="Sian Shaw" userId="S::sian.shaw@westminster-abbey.org::cf930bf7-ba7f-4ec0-9225-526cb0af2be3" providerId="AD" clId="Web-{816C2BAC-F51C-9BC3-5A98-9F1B6C585BB8}" dt="2022-03-01T09:48:00.743" v="638"/>
        <pc:sldMkLst>
          <pc:docMk/>
          <pc:sldMk cId="1165878548" sldId="386"/>
        </pc:sldMkLst>
        <pc:spChg chg="del mod">
          <ac:chgData name="Sian Shaw" userId="S::sian.shaw@westminster-abbey.org::cf930bf7-ba7f-4ec0-9225-526cb0af2be3" providerId="AD" clId="Web-{816C2BAC-F51C-9BC3-5A98-9F1B6C585BB8}" dt="2022-03-01T09:47:38.819" v="626"/>
          <ac:spMkLst>
            <pc:docMk/>
            <pc:sldMk cId="1165878548" sldId="386"/>
            <ac:spMk id="3" creationId="{90007BF0-27AD-4296-BC22-2E3E17FCD0B5}"/>
          </ac:spMkLst>
        </pc:spChg>
        <pc:spChg chg="add del mod">
          <ac:chgData name="Sian Shaw" userId="S::sian.shaw@westminster-abbey.org::cf930bf7-ba7f-4ec0-9225-526cb0af2be3" providerId="AD" clId="Web-{816C2BAC-F51C-9BC3-5A98-9F1B6C585BB8}" dt="2022-03-01T09:47:42.991" v="628"/>
          <ac:spMkLst>
            <pc:docMk/>
            <pc:sldMk cId="1165878548" sldId="386"/>
            <ac:spMk id="6" creationId="{BAA74E83-2F19-427B-A678-D49AC06B9E78}"/>
          </ac:spMkLst>
        </pc:spChg>
        <pc:spChg chg="mod">
          <ac:chgData name="Sian Shaw" userId="S::sian.shaw@westminster-abbey.org::cf930bf7-ba7f-4ec0-9225-526cb0af2be3" providerId="AD" clId="Web-{816C2BAC-F51C-9BC3-5A98-9F1B6C585BB8}" dt="2022-03-01T09:46:39.347" v="521" actId="20577"/>
          <ac:spMkLst>
            <pc:docMk/>
            <pc:sldMk cId="1165878548" sldId="386"/>
            <ac:spMk id="8" creationId="{9C9DAFD1-F69D-4F52-85EA-1F3CAAACE816}"/>
          </ac:spMkLst>
        </pc:spChg>
        <pc:picChg chg="mod">
          <ac:chgData name="Sian Shaw" userId="S::sian.shaw@westminster-abbey.org::cf930bf7-ba7f-4ec0-9225-526cb0af2be3" providerId="AD" clId="Web-{816C2BAC-F51C-9BC3-5A98-9F1B6C585BB8}" dt="2022-03-01T09:47:53.070" v="634" actId="14100"/>
          <ac:picMkLst>
            <pc:docMk/>
            <pc:sldMk cId="1165878548" sldId="386"/>
            <ac:picMk id="10" creationId="{0187EEA6-CE26-495B-9615-DE0CB2934CC7}"/>
          </ac:picMkLst>
        </pc:picChg>
        <pc:picChg chg="mod">
          <ac:chgData name="Sian Shaw" userId="S::sian.shaw@westminster-abbey.org::cf930bf7-ba7f-4ec0-9225-526cb0af2be3" providerId="AD" clId="Web-{816C2BAC-F51C-9BC3-5A98-9F1B6C585BB8}" dt="2022-03-01T09:47:56.461" v="636" actId="14100"/>
          <ac:picMkLst>
            <pc:docMk/>
            <pc:sldMk cId="1165878548" sldId="386"/>
            <ac:picMk id="12" creationId="{79775591-B30C-4DE9-95C1-A28A9ABE6D85}"/>
          </ac:picMkLst>
        </pc:picChg>
      </pc:sldChg>
      <pc:sldChg chg="modSp delCm modNotes">
        <pc:chgData name="Sian Shaw" userId="S::sian.shaw@westminster-abbey.org::cf930bf7-ba7f-4ec0-9225-526cb0af2be3" providerId="AD" clId="Web-{816C2BAC-F51C-9BC3-5A98-9F1B6C585BB8}" dt="2022-03-01T09:51:22.770" v="870"/>
        <pc:sldMkLst>
          <pc:docMk/>
          <pc:sldMk cId="2146641941" sldId="387"/>
        </pc:sldMkLst>
        <pc:spChg chg="mod">
          <ac:chgData name="Sian Shaw" userId="S::sian.shaw@westminster-abbey.org::cf930bf7-ba7f-4ec0-9225-526cb0af2be3" providerId="AD" clId="Web-{816C2BAC-F51C-9BC3-5A98-9F1B6C585BB8}" dt="2022-03-01T09:50:32.579" v="763" actId="20577"/>
          <ac:spMkLst>
            <pc:docMk/>
            <pc:sldMk cId="2146641941" sldId="387"/>
            <ac:spMk id="3" creationId="{2ED302FA-595B-4D4D-BB93-1DFFDFF83B44}"/>
          </ac:spMkLst>
        </pc:spChg>
      </pc:sldChg>
      <pc:sldChg chg="modSp modNotes">
        <pc:chgData name="Sian Shaw" userId="S::sian.shaw@westminster-abbey.org::cf930bf7-ba7f-4ec0-9225-526cb0af2be3" providerId="AD" clId="Web-{816C2BAC-F51C-9BC3-5A98-9F1B6C585BB8}" dt="2022-03-01T09:53:50.216" v="980"/>
        <pc:sldMkLst>
          <pc:docMk/>
          <pc:sldMk cId="2774944595" sldId="388"/>
        </pc:sldMkLst>
        <pc:spChg chg="mod">
          <ac:chgData name="Sian Shaw" userId="S::sian.shaw@westminster-abbey.org::cf930bf7-ba7f-4ec0-9225-526cb0af2be3" providerId="AD" clId="Web-{816C2BAC-F51C-9BC3-5A98-9F1B6C585BB8}" dt="2022-03-01T09:52:28.774" v="902" actId="14100"/>
          <ac:spMkLst>
            <pc:docMk/>
            <pc:sldMk cId="2774944595" sldId="388"/>
            <ac:spMk id="3" creationId="{E5EB5805-9F26-4865-90DA-F4BDF39C507E}"/>
          </ac:spMkLst>
        </pc:spChg>
      </pc:sldChg>
      <pc:sldChg chg="modNotes">
        <pc:chgData name="Sian Shaw" userId="S::sian.shaw@westminster-abbey.org::cf930bf7-ba7f-4ec0-9225-526cb0af2be3" providerId="AD" clId="Web-{816C2BAC-F51C-9BC3-5A98-9F1B6C585BB8}" dt="2022-03-01T09:36:28.077" v="437"/>
        <pc:sldMkLst>
          <pc:docMk/>
          <pc:sldMk cId="4280561451" sldId="389"/>
        </pc:sldMkLst>
      </pc:sldChg>
      <pc:sldChg chg="modNotes">
        <pc:chgData name="Sian Shaw" userId="S::sian.shaw@westminster-abbey.org::cf930bf7-ba7f-4ec0-9225-526cb0af2be3" providerId="AD" clId="Web-{816C2BAC-F51C-9BC3-5A98-9F1B6C585BB8}" dt="2022-03-01T09:54:27.374" v="1005"/>
        <pc:sldMkLst>
          <pc:docMk/>
          <pc:sldMk cId="723203221" sldId="393"/>
        </pc:sldMkLst>
      </pc:sldChg>
      <pc:sldChg chg="modNotes">
        <pc:chgData name="Sian Shaw" userId="S::sian.shaw@westminster-abbey.org::cf930bf7-ba7f-4ec0-9225-526cb0af2be3" providerId="AD" clId="Web-{816C2BAC-F51C-9BC3-5A98-9F1B6C585BB8}" dt="2022-03-01T09:54:52.391" v="1043"/>
        <pc:sldMkLst>
          <pc:docMk/>
          <pc:sldMk cId="835745921" sldId="394"/>
        </pc:sldMkLst>
      </pc:sldChg>
      <pc:sldChg chg="modSp ord delCm modNotes">
        <pc:chgData name="Sian Shaw" userId="S::sian.shaw@westminster-abbey.org::cf930bf7-ba7f-4ec0-9225-526cb0af2be3" providerId="AD" clId="Web-{816C2BAC-F51C-9BC3-5A98-9F1B6C585BB8}" dt="2022-03-01T09:52:06.382" v="871"/>
        <pc:sldMkLst>
          <pc:docMk/>
          <pc:sldMk cId="2693601286" sldId="396"/>
        </pc:sldMkLst>
        <pc:spChg chg="mod">
          <ac:chgData name="Sian Shaw" userId="S::sian.shaw@westminster-abbey.org::cf930bf7-ba7f-4ec0-9225-526cb0af2be3" providerId="AD" clId="Web-{816C2BAC-F51C-9BC3-5A98-9F1B6C585BB8}" dt="2022-03-01T09:49:03.371" v="653" actId="14100"/>
          <ac:spMkLst>
            <pc:docMk/>
            <pc:sldMk cId="2693601286" sldId="396"/>
            <ac:spMk id="2" creationId="{495C82E8-0FB7-4445-82C5-CAC490F234EC}"/>
          </ac:spMkLst>
        </pc:spChg>
        <pc:spChg chg="mod">
          <ac:chgData name="Sian Shaw" userId="S::sian.shaw@westminster-abbey.org::cf930bf7-ba7f-4ec0-9225-526cb0af2be3" providerId="AD" clId="Web-{816C2BAC-F51C-9BC3-5A98-9F1B6C585BB8}" dt="2022-03-01T09:49:05.090" v="654" actId="1076"/>
          <ac:spMkLst>
            <pc:docMk/>
            <pc:sldMk cId="2693601286" sldId="396"/>
            <ac:spMk id="3" creationId="{D353B3CF-422A-421E-AC74-624255407FB0}"/>
          </ac:spMkLst>
        </pc:spChg>
        <pc:picChg chg="mod">
          <ac:chgData name="Sian Shaw" userId="S::sian.shaw@westminster-abbey.org::cf930bf7-ba7f-4ec0-9225-526cb0af2be3" providerId="AD" clId="Web-{816C2BAC-F51C-9BC3-5A98-9F1B6C585BB8}" dt="2022-03-01T09:49:15.403" v="661" actId="14100"/>
          <ac:picMkLst>
            <pc:docMk/>
            <pc:sldMk cId="2693601286" sldId="396"/>
            <ac:picMk id="6" creationId="{69CF7863-7402-44B2-AB1B-E4D2BCB1FD91}"/>
          </ac:picMkLst>
        </pc:picChg>
        <pc:picChg chg="mod">
          <ac:chgData name="Sian Shaw" userId="S::sian.shaw@westminster-abbey.org::cf930bf7-ba7f-4ec0-9225-526cb0af2be3" providerId="AD" clId="Web-{816C2BAC-F51C-9BC3-5A98-9F1B6C585BB8}" dt="2022-03-01T09:49:17.106" v="662" actId="1076"/>
          <ac:picMkLst>
            <pc:docMk/>
            <pc:sldMk cId="2693601286" sldId="396"/>
            <ac:picMk id="9" creationId="{043B4DBA-9CB4-4403-8888-11F365263B26}"/>
          </ac:picMkLst>
        </pc:picChg>
      </pc:sldChg>
    </pc:docChg>
  </pc:docChgLst>
  <pc:docChgLst>
    <pc:chgData name="Sian Shaw" userId="S::sian.shaw@westminster-abbey.org::cf930bf7-ba7f-4ec0-9225-526cb0af2be3" providerId="AD" clId="Web-{30DE3900-29B3-49F4-2AC7-E8157EA1BDAF}"/>
    <pc:docChg chg="modSld">
      <pc:chgData name="Sian Shaw" userId="S::sian.shaw@westminster-abbey.org::cf930bf7-ba7f-4ec0-9225-526cb0af2be3" providerId="AD" clId="Web-{30DE3900-29B3-49F4-2AC7-E8157EA1BDAF}" dt="2022-02-23T16:32:31.390" v="5" actId="20577"/>
      <pc:docMkLst>
        <pc:docMk/>
      </pc:docMkLst>
      <pc:sldChg chg="addCm">
        <pc:chgData name="Sian Shaw" userId="S::sian.shaw@westminster-abbey.org::cf930bf7-ba7f-4ec0-9225-526cb0af2be3" providerId="AD" clId="Web-{30DE3900-29B3-49F4-2AC7-E8157EA1BDAF}" dt="2022-02-23T16:13:16.709" v="0"/>
        <pc:sldMkLst>
          <pc:docMk/>
          <pc:sldMk cId="1327862127" sldId="380"/>
        </pc:sldMkLst>
      </pc:sldChg>
      <pc:sldChg chg="modSp">
        <pc:chgData name="Sian Shaw" userId="S::sian.shaw@westminster-abbey.org::cf930bf7-ba7f-4ec0-9225-526cb0af2be3" providerId="AD" clId="Web-{30DE3900-29B3-49F4-2AC7-E8157EA1BDAF}" dt="2022-02-23T16:23:21.434" v="1" actId="1076"/>
        <pc:sldMkLst>
          <pc:docMk/>
          <pc:sldMk cId="3450099892" sldId="381"/>
        </pc:sldMkLst>
        <pc:spChg chg="mod">
          <ac:chgData name="Sian Shaw" userId="S::sian.shaw@westminster-abbey.org::cf930bf7-ba7f-4ec0-9225-526cb0af2be3" providerId="AD" clId="Web-{30DE3900-29B3-49F4-2AC7-E8157EA1BDAF}" dt="2022-02-23T16:23:21.434" v="1" actId="1076"/>
          <ac:spMkLst>
            <pc:docMk/>
            <pc:sldMk cId="3450099892" sldId="381"/>
            <ac:spMk id="3" creationId="{938EB553-3F8D-48AE-B987-135435F250B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02/03/2022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thinkhumanism.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Use this short task to think about pupil's own tolerance. </a:t>
            </a:r>
            <a:endParaRPr lang="en-US"/>
          </a:p>
          <a:p>
            <a:endParaRPr lang="en-US">
              <a:cs typeface="Calibri"/>
            </a:endParaRPr>
          </a:p>
          <a:p>
            <a:r>
              <a:rPr lang="en-US">
                <a:cs typeface="Calibri"/>
              </a:rPr>
              <a:t>The slide contains a few examples of similarities or differences. Other similarities or differences could be sports team, films, bands, subject at school etc. </a:t>
            </a:r>
            <a:endParaRPr lang="en-US"/>
          </a:p>
          <a:p>
            <a:endParaRPr lang="en-US">
              <a:cs typeface="Calibri"/>
            </a:endParaRPr>
          </a:p>
          <a:p>
            <a:pPr>
              <a:spcAft>
                <a:spcPts val="1000"/>
              </a:spcAft>
            </a:pPr>
            <a:r>
              <a:rPr lang="en-GB"/>
              <a:t>Ask pupils if they found things you both really like but also something you don't? Do you think you can still be friendly to each other?</a:t>
            </a:r>
            <a:endParaRPr lang="en-US"/>
          </a:p>
          <a:p>
            <a:pPr>
              <a:spcAft>
                <a:spcPts val="1000"/>
              </a:spcAft>
            </a:pPr>
            <a:endParaRPr lang="en-GB"/>
          </a:p>
          <a:p>
            <a:pPr>
              <a:spcAft>
                <a:spcPts val="1000"/>
              </a:spcAft>
            </a:pPr>
            <a:r>
              <a:rPr lang="en-GB"/>
              <a:t>Recap that this is tolerance.  </a:t>
            </a:r>
            <a:endParaRPr lang="en-US"/>
          </a:p>
          <a:p>
            <a:endParaRPr lang="en-US">
              <a:cs typeface="Calibri"/>
            </a:endParaRPr>
          </a:p>
          <a:p>
            <a:r>
              <a:rPr lang="en-US">
                <a:cs typeface="Calibri"/>
              </a:rPr>
              <a:t>Images: </a:t>
            </a:r>
          </a:p>
          <a:p>
            <a:r>
              <a:rPr lang="en-US" err="1">
                <a:cs typeface="Calibri"/>
              </a:rPr>
              <a:t>Pixabay</a:t>
            </a:r>
            <a:r>
              <a:rPr lang="en-US">
                <a:cs typeface="Calibri"/>
              </a:rPr>
              <a:t> </a:t>
            </a:r>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076709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The first Benedictine monks settled on what was to become the site of Westminster Abbey in the year 960. They remained a constant presence here until the dissolution of the Abbey by Henry VIII in 1540. One of their guiding principles was that of hospitality for all, no matter what their belief (or lack of belief).</a:t>
            </a:r>
          </a:p>
          <a:p>
            <a:endParaRPr lang="en-US">
              <a:cs typeface="Calibri"/>
            </a:endParaRPr>
          </a:p>
          <a:p>
            <a:r>
              <a:rPr lang="en-US"/>
              <a:t>Images:</a:t>
            </a:r>
            <a:endParaRPr lang="en-US">
              <a:cs typeface="Calibri"/>
            </a:endParaRPr>
          </a:p>
          <a:p>
            <a:r>
              <a:rPr lang="en-US"/>
              <a:t>©2022 Dean &amp; Chapter of Westminster</a:t>
            </a:r>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4069300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As a Christian Church, Westminster Abbey is representative of a set of beliefs. In the past, people who did not agree with those beliefs have demonstrated their intolerance through acts of vandalism. </a:t>
            </a:r>
            <a:endParaRPr lang="en-US" dirty="0"/>
          </a:p>
          <a:p>
            <a:endParaRPr lang="en-US">
              <a:cs typeface="Calibri"/>
            </a:endParaRPr>
          </a:p>
          <a:p>
            <a:r>
              <a:rPr lang="en-US" dirty="0">
                <a:cs typeface="Calibri"/>
              </a:rPr>
              <a:t>For example, the image on the left shows a wall painting in the Chapter House that has been marked and chipped and the image on the right show small figurines on the side of a tomb, which have been decapitated.</a:t>
            </a:r>
          </a:p>
          <a:p>
            <a:endParaRPr lang="en-US"/>
          </a:p>
          <a:p>
            <a:r>
              <a:rPr lang="en-US" dirty="0"/>
              <a:t>Images:</a:t>
            </a:r>
            <a:endParaRPr lang="en-US" dirty="0">
              <a:cs typeface="Calibri"/>
            </a:endParaRPr>
          </a:p>
          <a:p>
            <a:r>
              <a:rPr lang="en-US" dirty="0"/>
              <a:t>©2022 Dean &amp; Chapter of Westminster</a:t>
            </a:r>
            <a:endParaRPr lang="en-US" dirty="0">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34561155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Many abbeys, cathedrals and churches were torn down during the Reformation. Above are two examples – Whitby Abbey on the left and </a:t>
            </a:r>
            <a:r>
              <a:rPr lang="en-US" dirty="0" err="1">
                <a:cs typeface="Calibri"/>
              </a:rPr>
              <a:t>Rievaulx</a:t>
            </a:r>
            <a:r>
              <a:rPr lang="en-US" dirty="0">
                <a:cs typeface="Calibri"/>
              </a:rPr>
              <a:t> Abbey on the right.</a:t>
            </a:r>
          </a:p>
          <a:p>
            <a:endParaRPr lang="en-US">
              <a:cs typeface="Calibri"/>
            </a:endParaRPr>
          </a:p>
          <a:p>
            <a:r>
              <a:rPr lang="en-US" dirty="0">
                <a:cs typeface="Calibri"/>
              </a:rPr>
              <a:t>You may want to discuss why Westminster Abbey survived when other Christian places of worship didn't. The answer to this question is still a mystery though we believe it may have something to do with the close connection of the Abbey to the State (for example during the Coronation). It may also have something to do with Henry VIII's father being buried in the Abbey, as well as the strong royal connection to the Abbey itself. </a:t>
            </a:r>
          </a:p>
          <a:p>
            <a:endParaRPr lang="en-US">
              <a:cs typeface="Calibri"/>
            </a:endParaRPr>
          </a:p>
          <a:p>
            <a:r>
              <a:rPr lang="en-US" dirty="0">
                <a:cs typeface="Calibri"/>
              </a:rPr>
              <a:t>Images: </a:t>
            </a:r>
          </a:p>
          <a:p>
            <a:r>
              <a:rPr lang="en-US" dirty="0" err="1">
                <a:cs typeface="Calibri"/>
              </a:rPr>
              <a:t>Pixabay</a:t>
            </a:r>
            <a:r>
              <a:rPr lang="en-US" dirty="0">
                <a:cs typeface="Calibri"/>
              </a:rPr>
              <a:t> </a:t>
            </a:r>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25080161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Today we like to think of the Abbey as being a beacon of tolerance.</a:t>
            </a:r>
            <a:r>
              <a:rPr lang="en-GB">
                <a:cs typeface="Calibri"/>
              </a:rPr>
              <a:t> </a:t>
            </a:r>
            <a:r>
              <a:rPr lang="en-US">
                <a:cs typeface="Calibri"/>
              </a:rPr>
              <a:t>Every year there is a Commonwealth Service held at Westminster Abbey where we celebrate the diversity of the Commonwealth, including a range of cultures and beliefs. </a:t>
            </a:r>
            <a:endParaRPr lang="en-US"/>
          </a:p>
          <a:p>
            <a:endParaRPr lang="en-US">
              <a:cs typeface="Calibri"/>
            </a:endParaRPr>
          </a:p>
          <a:p>
            <a:r>
              <a:rPr lang="en-US">
                <a:cs typeface="Calibri"/>
              </a:rPr>
              <a:t>These images show different groups performing at Westminster Abbey during Commonwealth services or at Commonwealth Family Days in the last few years. </a:t>
            </a:r>
          </a:p>
          <a:p>
            <a:endParaRPr lang="en-US">
              <a:cs typeface="Calibri"/>
            </a:endParaRPr>
          </a:p>
          <a:p>
            <a:r>
              <a:rPr lang="en-US"/>
              <a:t>Images:</a:t>
            </a:r>
            <a:endParaRPr lang="en-US">
              <a:cs typeface="Calibri"/>
            </a:endParaRPr>
          </a:p>
          <a:p>
            <a:r>
              <a:rPr lang="en-US"/>
              <a:t>©2022 Dean &amp; Chapter of Westminster</a:t>
            </a:r>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2459974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Talk to pupils about memorials at Westminster Abbey, and the three examples given. </a:t>
            </a:r>
          </a:p>
          <a:p>
            <a:endParaRPr lang="en-US">
              <a:cs typeface="Calibri"/>
            </a:endParaRPr>
          </a:p>
          <a:p>
            <a:r>
              <a:rPr lang="en-US" dirty="0">
                <a:cs typeface="Calibri"/>
              </a:rPr>
              <a:t>Sir Isaac Newton was a Christian who allowed his faith to drive many of his scientific discoveries.</a:t>
            </a:r>
            <a:endParaRPr lang="en-US" dirty="0"/>
          </a:p>
          <a:p>
            <a:r>
              <a:rPr lang="en-US" dirty="0">
                <a:cs typeface="Calibri"/>
              </a:rPr>
              <a:t>Charles Darwin, though a strong Christian in his early life, lost much of his faith due to the tragic death of his daughter. Since his death, people have labelled Darwin as agnostic. That means he believed that nothing is known or can be known about the existence of God. </a:t>
            </a:r>
          </a:p>
          <a:p>
            <a:r>
              <a:rPr lang="en-US" dirty="0">
                <a:cs typeface="Calibri"/>
              </a:rPr>
              <a:t>Stephen Hawking was an atheist, which means he did not believe in the existence of a God.</a:t>
            </a:r>
          </a:p>
          <a:p>
            <a:endParaRPr lang="en-US">
              <a:cs typeface="Calibri"/>
            </a:endParaRPr>
          </a:p>
          <a:p>
            <a:r>
              <a:rPr lang="en-US" dirty="0">
                <a:cs typeface="Calibri"/>
              </a:rPr>
              <a:t>Visitors to the Abbey often ask how Hawking and Darwin could be buried in a Christian church. The answer dates back to the tradition of the Benedictine Monks and their acceptance and tolerance of all visitors, no matter what their faith.</a:t>
            </a:r>
            <a:endParaRPr lang="en-US"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3691438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pPr>
            <a:r>
              <a:rPr lang="en-GB" dirty="0"/>
              <a:t>Every year in November, the country remembers those who gave their lives in conflicts since the time of the First World War. At Westminster Abbey, a Field of Remembrance is planted with thousands of memorials of all faiths. Ask pupils if they recognise any of those symbols in this picture?</a:t>
            </a:r>
            <a:endParaRPr lang="en-US" dirty="0">
              <a:cs typeface="Calibri"/>
            </a:endParaRPr>
          </a:p>
          <a:p>
            <a:pPr>
              <a:spcAft>
                <a:spcPts val="1000"/>
              </a:spcAft>
            </a:pPr>
            <a:endParaRPr lang="en-GB">
              <a:cs typeface="Calibri"/>
            </a:endParaRPr>
          </a:p>
          <a:p>
            <a:pPr>
              <a:spcAft>
                <a:spcPts val="1000"/>
              </a:spcAft>
            </a:pPr>
            <a:r>
              <a:rPr lang="en-GB" dirty="0">
                <a:cs typeface="Calibri"/>
              </a:rPr>
              <a:t>Once answers are collected, point out the Christian cross, the Jewish Star of David and Muslim Crescent. </a:t>
            </a:r>
          </a:p>
          <a:p>
            <a:endParaRPr lang="en-US">
              <a:cs typeface="Calibri"/>
            </a:endParaRPr>
          </a:p>
          <a:p>
            <a:r>
              <a:rPr lang="en-US" dirty="0">
                <a:cs typeface="Calibri"/>
              </a:rPr>
              <a:t>Images: </a:t>
            </a:r>
          </a:p>
          <a:p>
            <a:r>
              <a:rPr lang="en-US" dirty="0">
                <a:cs typeface="Calibri"/>
              </a:rPr>
              <a:t>Picture Partnership/Westminster Abbey</a:t>
            </a: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2444409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Following the Benedictine tradition of those monks who were the first to worship on this site over 1,000 years ago, everyone is welcome at Westminster Abbey. </a:t>
            </a:r>
          </a:p>
          <a:p>
            <a:endParaRPr lang="en-US">
              <a:cs typeface="Calibri"/>
            </a:endParaRPr>
          </a:p>
          <a:p>
            <a:r>
              <a:rPr lang="en-US"/>
              <a:t>Image:</a:t>
            </a:r>
            <a:endParaRPr lang="en-US">
              <a:cs typeface="Calibri"/>
            </a:endParaRPr>
          </a:p>
          <a:p>
            <a:r>
              <a:rPr lang="en-US"/>
              <a:t>©2022 Dean &amp; Chapter of Westminster</a:t>
            </a:r>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2840383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Recap the idea of tolerance and communities. </a:t>
            </a:r>
          </a:p>
          <a:p>
            <a:endParaRPr lang="en-US">
              <a:cs typeface="Calibri"/>
            </a:endParaRPr>
          </a:p>
          <a:p>
            <a:r>
              <a:rPr lang="en-US">
                <a:cs typeface="Calibri"/>
              </a:rPr>
              <a:t>Image: </a:t>
            </a:r>
          </a:p>
          <a:p>
            <a:r>
              <a:rPr lang="en-US" err="1">
                <a:cs typeface="Calibri"/>
              </a:rPr>
              <a:t>Pixabay</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1309888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Introduce or recap the principle of The Golden Rule. </a:t>
            </a:r>
          </a:p>
          <a:p>
            <a:endParaRPr lang="en-US">
              <a:cs typeface="Calibri"/>
            </a:endParaRPr>
          </a:p>
          <a:p>
            <a:r>
              <a:rPr lang="en-US">
                <a:cs typeface="Calibri"/>
              </a:rPr>
              <a:t>Further information on The Golden Rule (in order of symbols, a selection of faiths listed here):</a:t>
            </a:r>
            <a:endParaRPr lang="en-US"/>
          </a:p>
          <a:p>
            <a:endParaRPr lang="en-US">
              <a:cs typeface="Calibri"/>
            </a:endParaRPr>
          </a:p>
          <a:p>
            <a:r>
              <a:rPr lang="en-US"/>
              <a:t>‘Golden Rule’ –‘do as you would be done by’ – can be found in some form in almost every ethical tradition:</a:t>
            </a:r>
            <a:endParaRPr lang="en-US">
              <a:cs typeface="Calibri"/>
            </a:endParaRPr>
          </a:p>
          <a:p>
            <a:endParaRPr lang="en-US"/>
          </a:p>
          <a:p>
            <a:r>
              <a:rPr lang="en-US"/>
              <a:t>Christianity: ‘Do unto others as you would have them do unto you. This is the meaning of the law of Moses and the teaching of the prophets.’ Matthew 7:12</a:t>
            </a:r>
            <a:endParaRPr lang="en-US">
              <a:cs typeface="Calibri"/>
            </a:endParaRPr>
          </a:p>
          <a:p>
            <a:r>
              <a:rPr lang="en-US"/>
              <a:t>Judaism: ‘You shall not take vengeance or bear a grudge against your kinsfolk. Love your </a:t>
            </a:r>
            <a:r>
              <a:rPr lang="en-US" err="1"/>
              <a:t>neighbour</a:t>
            </a:r>
            <a:r>
              <a:rPr lang="en-US"/>
              <a:t> as yourself: I am the LORD.’ Leviticus 19:18</a:t>
            </a:r>
            <a:endParaRPr lang="en-US">
              <a:cs typeface="Calibri"/>
            </a:endParaRPr>
          </a:p>
          <a:p>
            <a:r>
              <a:rPr lang="en-US"/>
              <a:t>Sikhism: ‘I am a stranger to no one and no one is a stranger to me. Indeed, I am a friend to all.’ Guru Granth Sahib 1299</a:t>
            </a:r>
            <a:endParaRPr lang="en-US">
              <a:cs typeface="Calibri"/>
            </a:endParaRPr>
          </a:p>
          <a:p>
            <a:r>
              <a:rPr lang="en-US"/>
              <a:t>Hinduism: ‘This is the sum of duty; do naught unto others that you would not have them do unto you.’Mahabarata5, 1517</a:t>
            </a:r>
            <a:endParaRPr lang="en-US">
              <a:cs typeface="Calibri" panose="020F0502020204030204"/>
            </a:endParaRPr>
          </a:p>
          <a:p>
            <a:r>
              <a:rPr lang="en-US"/>
              <a:t>Islam: ‘Do to all people as you would wish to have done to you; and reject for others what you would reject for yourself.’ Hadith [account of the Prophet’s sayings and actions]of Abu Dawud</a:t>
            </a:r>
            <a:endParaRPr lang="en-US">
              <a:cs typeface="Calibri" panose="020F0502020204030204"/>
            </a:endParaRPr>
          </a:p>
          <a:p>
            <a:r>
              <a:rPr lang="en-US"/>
              <a:t>Jain religion: ‘A person should treat all creatures as he himself would be treated.’ </a:t>
            </a:r>
            <a:r>
              <a:rPr lang="en-US" err="1"/>
              <a:t>Sutrakritanga</a:t>
            </a:r>
            <a:r>
              <a:rPr lang="en-US"/>
              <a:t> 1.11.33</a:t>
            </a:r>
            <a:endParaRPr lang="en-US">
              <a:cs typeface="Calibri"/>
            </a:endParaRPr>
          </a:p>
          <a:p>
            <a:r>
              <a:rPr lang="en-US"/>
              <a:t>Humanism: ‘Trying to live according to the Golden Rule means trying to </a:t>
            </a:r>
            <a:r>
              <a:rPr lang="en-US" err="1"/>
              <a:t>empathise</a:t>
            </a:r>
            <a:r>
              <a:rPr lang="en-US"/>
              <a:t> with other people, including those who may be very different from us.’ Maria MacLachlan </a:t>
            </a:r>
            <a:r>
              <a:rPr lang="en-US">
                <a:hlinkClick r:id="rId3"/>
              </a:rPr>
              <a:t>https://www.thinkhumanism.com/</a:t>
            </a:r>
            <a:endParaRPr lang="en-US">
              <a:cs typeface="Calibri"/>
            </a:endParaRPr>
          </a:p>
          <a:p>
            <a:endParaRPr lang="en-US">
              <a:cs typeface="Calibri"/>
            </a:endParaRPr>
          </a:p>
          <a:p>
            <a:r>
              <a:rPr lang="en-US"/>
              <a:t>Image: </a:t>
            </a:r>
            <a:endParaRPr lang="en-US">
              <a:cs typeface="Calibri"/>
            </a:endParaRPr>
          </a:p>
          <a:p>
            <a:r>
              <a:rPr lang="en-US" err="1"/>
              <a:t>Pixabay</a:t>
            </a:r>
            <a:endParaRPr lang="en-US" err="1">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19</a:t>
            </a:fld>
            <a:endParaRPr lang="en-GB"/>
          </a:p>
        </p:txBody>
      </p:sp>
    </p:spTree>
    <p:extLst>
      <p:ext uri="{BB962C8B-B14F-4D97-AF65-F5344CB8AC3E}">
        <p14:creationId xmlns:p14="http://schemas.microsoft.com/office/powerpoint/2010/main" val="1678281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Ask pupils to make up their own Golden Rule that shows we can all accept the views and beliefs of others, even if we don't agree with them.</a:t>
            </a:r>
            <a:endParaRPr lang="en-US">
              <a:cs typeface="Calibri"/>
            </a:endParaRPr>
          </a:p>
          <a:p>
            <a:endParaRPr lang="en-US">
              <a:cs typeface="Calibri"/>
            </a:endParaRPr>
          </a:p>
          <a:p>
            <a:r>
              <a:rPr lang="en-US">
                <a:cs typeface="Calibri"/>
              </a:rPr>
              <a:t>Pupils could write their golden rules in their books or design it on a poster which could be used as a classroom display. </a:t>
            </a:r>
          </a:p>
        </p:txBody>
      </p:sp>
      <p:sp>
        <p:nvSpPr>
          <p:cNvPr id="4" name="Slide Number Placeholder 3"/>
          <p:cNvSpPr>
            <a:spLocks noGrp="1"/>
          </p:cNvSpPr>
          <p:nvPr>
            <p:ph type="sldNum" sz="quarter" idx="5"/>
          </p:nvPr>
        </p:nvSpPr>
        <p:spPr/>
        <p:txBody>
          <a:bodyPr/>
          <a:lstStyle/>
          <a:p>
            <a:fld id="{5C249C6D-FBAB-4560-AF80-E37FDE38022A}" type="slidenum">
              <a:rPr lang="en-GB" smtClean="0"/>
              <a:t>20</a:t>
            </a:fld>
            <a:endParaRPr lang="en-GB"/>
          </a:p>
        </p:txBody>
      </p:sp>
    </p:spTree>
    <p:extLst>
      <p:ext uri="{BB962C8B-B14F-4D97-AF65-F5344CB8AC3E}">
        <p14:creationId xmlns:p14="http://schemas.microsoft.com/office/powerpoint/2010/main" val="22009009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As a plenary task, ask pupils to draw around their hand on a piece of paper or in their books. Write the phrase tolerance of different faiths and beliefs on the third finger and ask them to write one sentence about what they have learnt on the palm of their hand outline. These hands could form a classroom display about tolerance of different religions (and the other British Values). </a:t>
            </a:r>
          </a:p>
        </p:txBody>
      </p:sp>
      <p:sp>
        <p:nvSpPr>
          <p:cNvPr id="4" name="Slide Number Placeholder 3"/>
          <p:cNvSpPr>
            <a:spLocks noGrp="1"/>
          </p:cNvSpPr>
          <p:nvPr>
            <p:ph type="sldNum" sz="quarter" idx="5"/>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4011210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cs typeface="Calibri"/>
              </a:rPr>
              <a:t>Use this diagram to quickly introduce or recap the five British Values. This slide features in each Westminster Abbey British Values lesson allowing for the lessons to be taught in any order. It is important to remind pupils that many other countries share some or all of these values, but today we are examining those considered important here in Britain.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cs typeface="Calibri"/>
            </a:endParaRPr>
          </a:p>
          <a:p>
            <a:pPr>
              <a:defRPr/>
            </a:pPr>
            <a:r>
              <a:rPr lang="en-GB">
                <a:cs typeface="Calibri"/>
              </a:rPr>
              <a:t>A reminder for teachers that Britain, or Great Britain, is a geographic and political term referring to the island known as Britain which includes England, Scotland, Wales and outlaying islands such as the Isle of Wight. It does not include Northern Ireland.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541400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Ask pupils if they have heard of the idea of the tolerance of different faiths and beliefs, and if they know what it means. </a:t>
            </a: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1786735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It is important that pupils understand the term tolerance. It can be described as the ability or willingness to understand that there are different </a:t>
            </a:r>
            <a:r>
              <a:rPr lang="en-US" dirty="0" err="1">
                <a:cs typeface="Calibri"/>
              </a:rPr>
              <a:t>behaviours</a:t>
            </a:r>
            <a:r>
              <a:rPr lang="en-US" dirty="0">
                <a:cs typeface="Calibri"/>
              </a:rPr>
              <a:t> or beliefs without needing to agree with them. Understanding that people may think differently to you can help in our understanding of the world. </a:t>
            </a:r>
          </a:p>
          <a:p>
            <a:endParaRPr lang="en-US">
              <a:cs typeface="Calibri"/>
            </a:endParaRPr>
          </a:p>
          <a:p>
            <a:r>
              <a:rPr lang="en-US" dirty="0">
                <a:cs typeface="Calibri"/>
              </a:rPr>
              <a:t>Image: </a:t>
            </a:r>
          </a:p>
          <a:p>
            <a:r>
              <a:rPr lang="en-US" dirty="0" err="1">
                <a:cs typeface="Calibri"/>
              </a:rPr>
              <a:t>Pixabay</a:t>
            </a:r>
            <a:r>
              <a:rPr lang="en-US" dirty="0">
                <a:cs typeface="Calibri"/>
              </a:rPr>
              <a:t> </a:t>
            </a: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312640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Can your pupils think of times when they may not have agreed with their friends about something? For example, this could be the outcome of a sports match, what game to play during playtime or the answer to a question. </a:t>
            </a:r>
          </a:p>
          <a:p>
            <a:endParaRPr lang="en-US">
              <a:cs typeface="Calibri"/>
            </a:endParaRPr>
          </a:p>
          <a:p>
            <a:r>
              <a:rPr lang="en-US">
                <a:cs typeface="Calibri"/>
              </a:rPr>
              <a:t>Ask pupils if their disagreement meant they could no longer be friends. </a:t>
            </a:r>
          </a:p>
          <a:p>
            <a:endParaRPr lang="en-US">
              <a:cs typeface="Calibri"/>
            </a:endParaRPr>
          </a:p>
          <a:p>
            <a:r>
              <a:rPr lang="en-US">
                <a:cs typeface="Calibri"/>
              </a:rPr>
              <a:t>Image: </a:t>
            </a:r>
            <a:r>
              <a:rPr lang="en-US" err="1">
                <a:cs typeface="Calibri"/>
              </a:rPr>
              <a:t>Pixabay</a:t>
            </a:r>
            <a:r>
              <a:rPr lang="en-US">
                <a:cs typeface="Calibri"/>
              </a:rPr>
              <a:t> </a:t>
            </a:r>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29055040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This is one of the amazing things about human beings – that we can have so many differences between us (thoughts, beliefs, languages, likes and dislikes) – yet still share the same planet. </a:t>
            </a:r>
          </a:p>
          <a:p>
            <a:endParaRPr lang="en-US">
              <a:cs typeface="Calibri"/>
            </a:endParaRPr>
          </a:p>
          <a:p>
            <a:r>
              <a:rPr lang="en-US">
                <a:cs typeface="Calibri"/>
              </a:rPr>
              <a:t>Image: </a:t>
            </a:r>
          </a:p>
          <a:p>
            <a:r>
              <a:rPr lang="en-US" err="1">
                <a:cs typeface="Calibri"/>
              </a:rPr>
              <a:t>Pixabay</a:t>
            </a:r>
            <a:r>
              <a:rPr lang="en-US">
                <a:cs typeface="Calibri"/>
              </a:rPr>
              <a:t> </a:t>
            </a:r>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4287799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Can your pupils think of places around the world where there are or have been big disagreements, leading to examples of intolerance? Perhaps they can think of instances closer to home that they might be willing to share?</a:t>
            </a:r>
          </a:p>
          <a:p>
            <a:endParaRPr lang="en-US">
              <a:cs typeface="Calibri"/>
            </a:endParaRPr>
          </a:p>
          <a:p>
            <a:r>
              <a:rPr lang="en-US">
                <a:cs typeface="Calibri"/>
              </a:rPr>
              <a:t>Image: </a:t>
            </a:r>
            <a:r>
              <a:rPr lang="en-US" err="1">
                <a:cs typeface="Calibri"/>
              </a:rPr>
              <a:t>Pixabay</a:t>
            </a:r>
            <a:r>
              <a:rPr lang="en-US">
                <a:cs typeface="Calibri"/>
              </a:rPr>
              <a:t> </a:t>
            </a:r>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2014172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Can your pupils think of any other cultures or communities in Britain? What about in your city, or town, or even your school?</a:t>
            </a:r>
            <a:endParaRPr lang="en-US"/>
          </a:p>
          <a:p>
            <a:endParaRPr lang="en-GB">
              <a:cs typeface="Calibri"/>
            </a:endParaRPr>
          </a:p>
          <a:p>
            <a:r>
              <a:rPr lang="en-GB">
                <a:cs typeface="Calibri"/>
              </a:rPr>
              <a:t>Make reference to where you are, as you think about local and national communities. </a:t>
            </a:r>
          </a:p>
          <a:p>
            <a:endParaRPr lang="en-US">
              <a:cs typeface="Calibri"/>
            </a:endParaRPr>
          </a:p>
          <a:p>
            <a:r>
              <a:rPr lang="en-US">
                <a:cs typeface="Calibri"/>
              </a:rPr>
              <a:t>Image: </a:t>
            </a:r>
          </a:p>
          <a:p>
            <a:r>
              <a:rPr lang="en-US" err="1">
                <a:cs typeface="Calibri"/>
              </a:rPr>
              <a:t>Pixabay</a:t>
            </a:r>
            <a:r>
              <a:rPr lang="en-US">
                <a:cs typeface="Calibri"/>
              </a:rPr>
              <a:t> </a:t>
            </a:r>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8433538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3/2/2022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15.xml"/><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©2022 Dean and Chapter of Westminster</a:t>
            </a:r>
          </a:p>
        </p:txBody>
      </p:sp>
      <p:sp>
        <p:nvSpPr>
          <p:cNvPr id="9" name="TextBox 8"/>
          <p:cNvSpPr txBox="1"/>
          <p:nvPr/>
        </p:nvSpPr>
        <p:spPr>
          <a:xfrm>
            <a:off x="491490" y="1136073"/>
            <a:ext cx="7439566" cy="954107"/>
          </a:xfrm>
          <a:prstGeom prst="rect">
            <a:avLst/>
          </a:prstGeom>
          <a:solidFill>
            <a:schemeClr val="tx2"/>
          </a:solidFill>
        </p:spPr>
        <p:txBody>
          <a:bodyPr wrap="square" lIns="91440" tIns="45720" rIns="91440" bIns="45720" rtlCol="0" anchor="t">
            <a:spAutoFit/>
          </a:bodyPr>
          <a:lstStyle/>
          <a:p>
            <a:r>
              <a:rPr lang="en-GB" sz="2800" b="1">
                <a:solidFill>
                  <a:schemeClr val="bg1"/>
                </a:solidFill>
                <a:latin typeface="+mj-lt"/>
              </a:rPr>
              <a:t>British Values: Tolerance of different faiths and beliefs</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EBE82-DEBB-45E0-A492-5C5B4DE3B374}"/>
              </a:ext>
            </a:extLst>
          </p:cNvPr>
          <p:cNvSpPr>
            <a:spLocks noGrp="1"/>
          </p:cNvSpPr>
          <p:nvPr>
            <p:ph type="title"/>
          </p:nvPr>
        </p:nvSpPr>
        <p:spPr>
          <a:xfrm>
            <a:off x="397536" y="1071794"/>
            <a:ext cx="8128858" cy="448584"/>
          </a:xfrm>
        </p:spPr>
        <p:txBody>
          <a:bodyPr/>
          <a:lstStyle/>
          <a:p>
            <a:pPr algn="ctr"/>
            <a:r>
              <a:rPr lang="en-GB"/>
              <a:t>How tolerant are you?</a:t>
            </a:r>
            <a:endParaRPr lang="en-US"/>
          </a:p>
        </p:txBody>
      </p:sp>
      <p:sp>
        <p:nvSpPr>
          <p:cNvPr id="3" name="Content Placeholder 2">
            <a:extLst>
              <a:ext uri="{FF2B5EF4-FFF2-40B4-BE49-F238E27FC236}">
                <a16:creationId xmlns:a16="http://schemas.microsoft.com/office/drawing/2014/main" id="{8DA5D857-14DE-4669-9595-F4CE43499009}"/>
              </a:ext>
            </a:extLst>
          </p:cNvPr>
          <p:cNvSpPr>
            <a:spLocks noGrp="1"/>
          </p:cNvSpPr>
          <p:nvPr>
            <p:ph idx="1"/>
          </p:nvPr>
        </p:nvSpPr>
        <p:spPr>
          <a:xfrm>
            <a:off x="393925" y="1882306"/>
            <a:ext cx="8129133" cy="905786"/>
          </a:xfrm>
        </p:spPr>
        <p:txBody>
          <a:bodyPr vert="horz" lIns="0" tIns="0" rIns="0" bIns="0" rtlCol="0" anchor="t">
            <a:normAutofit/>
          </a:bodyPr>
          <a:lstStyle/>
          <a:p>
            <a:pPr algn="ctr"/>
            <a:r>
              <a:rPr lang="en-GB" sz="1800">
                <a:cs typeface="Arial"/>
              </a:rPr>
              <a:t>In your pairs, try and find out three things you both love.</a:t>
            </a:r>
            <a:endParaRPr lang="en-US"/>
          </a:p>
          <a:p>
            <a:pPr algn="ctr"/>
            <a:r>
              <a:rPr lang="en-GB" sz="1800">
                <a:cs typeface="Arial"/>
              </a:rPr>
              <a:t>This could be a favourite game, food, TV programme or something else. </a:t>
            </a:r>
          </a:p>
          <a:p>
            <a:pPr algn="ctr"/>
            <a:endParaRPr lang="en-GB" sz="1800">
              <a:cs typeface="Arial"/>
            </a:endParaRPr>
          </a:p>
          <a:p>
            <a:pPr algn="ctr"/>
            <a:endParaRPr lang="en-GB" sz="1800">
              <a:cs typeface="Arial"/>
            </a:endParaRPr>
          </a:p>
          <a:p>
            <a:pPr algn="ctr"/>
            <a:endParaRPr lang="en-GB" sz="1800">
              <a:cs typeface="Arial"/>
            </a:endParaRPr>
          </a:p>
        </p:txBody>
      </p:sp>
      <p:sp>
        <p:nvSpPr>
          <p:cNvPr id="5" name="Slide Number Placeholder 4">
            <a:extLst>
              <a:ext uri="{FF2B5EF4-FFF2-40B4-BE49-F238E27FC236}">
                <a16:creationId xmlns:a16="http://schemas.microsoft.com/office/drawing/2014/main" id="{7B1D1ABB-D722-4210-9900-606E7282706D}"/>
              </a:ext>
            </a:extLst>
          </p:cNvPr>
          <p:cNvSpPr>
            <a:spLocks noGrp="1"/>
          </p:cNvSpPr>
          <p:nvPr>
            <p:ph type="sldNum" sz="quarter" idx="12"/>
          </p:nvPr>
        </p:nvSpPr>
        <p:spPr/>
        <p:txBody>
          <a:bodyPr/>
          <a:lstStyle/>
          <a:p>
            <a:fld id="{48F63A3B-78C7-47BE-AE5E-E10140E04643}" type="slidenum">
              <a:rPr lang="en-US" dirty="0"/>
              <a:t>10</a:t>
            </a:fld>
            <a:endParaRPr lang="en-US"/>
          </a:p>
        </p:txBody>
      </p:sp>
      <p:sp>
        <p:nvSpPr>
          <p:cNvPr id="7" name="Text Placeholder 5">
            <a:extLst>
              <a:ext uri="{FF2B5EF4-FFF2-40B4-BE49-F238E27FC236}">
                <a16:creationId xmlns:a16="http://schemas.microsoft.com/office/drawing/2014/main" id="{DE39948E-EFBE-423B-B91F-632D015C3B9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5">
            <a:extLst>
              <a:ext uri="{FF2B5EF4-FFF2-40B4-BE49-F238E27FC236}">
                <a16:creationId xmlns:a16="http://schemas.microsoft.com/office/drawing/2014/main" id="{AFE4878E-8973-4372-8885-2D6DE7BBA4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223" y="3111386"/>
            <a:ext cx="2551015" cy="1697305"/>
          </a:xfrm>
          <a:prstGeom prst="rect">
            <a:avLst/>
          </a:prstGeom>
        </p:spPr>
      </p:pic>
      <p:pic>
        <p:nvPicPr>
          <p:cNvPr id="6" name="Picture 7">
            <a:extLst>
              <a:ext uri="{FF2B5EF4-FFF2-40B4-BE49-F238E27FC236}">
                <a16:creationId xmlns:a16="http://schemas.microsoft.com/office/drawing/2014/main" id="{BBE4DFB8-F2FB-4DB8-BABA-BDE9747BD725}"/>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240860" y="3111387"/>
            <a:ext cx="2551015" cy="1697305"/>
          </a:xfrm>
          <a:prstGeom prst="rect">
            <a:avLst/>
          </a:prstGeom>
        </p:spPr>
      </p:pic>
      <p:pic>
        <p:nvPicPr>
          <p:cNvPr id="8" name="Picture 8">
            <a:extLst>
              <a:ext uri="{FF2B5EF4-FFF2-40B4-BE49-F238E27FC236}">
                <a16:creationId xmlns:a16="http://schemas.microsoft.com/office/drawing/2014/main" id="{D982FD3D-A9BD-47DB-BC09-0842A641A451}"/>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022497" y="3107701"/>
            <a:ext cx="2500439" cy="1684446"/>
          </a:xfrm>
          <a:prstGeom prst="rect">
            <a:avLst/>
          </a:prstGeom>
        </p:spPr>
      </p:pic>
      <p:sp>
        <p:nvSpPr>
          <p:cNvPr id="9" name="TextBox 8">
            <a:extLst>
              <a:ext uri="{FF2B5EF4-FFF2-40B4-BE49-F238E27FC236}">
                <a16:creationId xmlns:a16="http://schemas.microsoft.com/office/drawing/2014/main" id="{29322CAC-E341-4A62-BA5A-BB4ABEE15B22}"/>
              </a:ext>
            </a:extLst>
          </p:cNvPr>
          <p:cNvSpPr txBox="1"/>
          <p:nvPr/>
        </p:nvSpPr>
        <p:spPr>
          <a:xfrm>
            <a:off x="752562" y="5102029"/>
            <a:ext cx="7628764" cy="14568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Aft>
                <a:spcPts val="1000"/>
              </a:spcAft>
            </a:pPr>
            <a:r>
              <a:rPr lang="en-GB">
                <a:ea typeface="+mn-lt"/>
                <a:cs typeface="+mn-lt"/>
              </a:rPr>
              <a:t>Now, with the same person, can you find something that you love, but that they don't?</a:t>
            </a:r>
            <a:endParaRPr lang="en-US">
              <a:ea typeface="+mn-lt"/>
              <a:cs typeface="+mn-lt"/>
            </a:endParaRPr>
          </a:p>
          <a:p>
            <a:pPr algn="ctr">
              <a:spcAft>
                <a:spcPts val="1000"/>
              </a:spcAft>
            </a:pPr>
            <a:endParaRPr lang="en-GB">
              <a:ea typeface="+mn-lt"/>
              <a:cs typeface="+mn-lt"/>
            </a:endParaRPr>
          </a:p>
          <a:p>
            <a:pPr algn="ctr">
              <a:spcAft>
                <a:spcPts val="1000"/>
              </a:spcAft>
            </a:pPr>
            <a:r>
              <a:rPr lang="en-GB">
                <a:ea typeface="+mn-lt"/>
                <a:cs typeface="+mn-lt"/>
              </a:rPr>
              <a:t>Share these with your class.</a:t>
            </a:r>
            <a:endParaRPr lang="en-GB"/>
          </a:p>
        </p:txBody>
      </p:sp>
    </p:spTree>
    <p:extLst>
      <p:ext uri="{BB962C8B-B14F-4D97-AF65-F5344CB8AC3E}">
        <p14:creationId xmlns:p14="http://schemas.microsoft.com/office/powerpoint/2010/main" val="4280561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CC91C-9F6B-4704-9342-A5FC05AB1C67}"/>
              </a:ext>
            </a:extLst>
          </p:cNvPr>
          <p:cNvSpPr>
            <a:spLocks noGrp="1"/>
          </p:cNvSpPr>
          <p:nvPr>
            <p:ph type="title"/>
          </p:nvPr>
        </p:nvSpPr>
        <p:spPr>
          <a:xfrm>
            <a:off x="449490" y="947104"/>
            <a:ext cx="8128858" cy="479756"/>
          </a:xfrm>
        </p:spPr>
        <p:txBody>
          <a:bodyPr/>
          <a:lstStyle/>
          <a:p>
            <a:pPr algn="ctr"/>
            <a:r>
              <a:rPr lang="en-GB"/>
              <a:t>The tradition of tolerance</a:t>
            </a:r>
          </a:p>
        </p:txBody>
      </p:sp>
      <p:sp>
        <p:nvSpPr>
          <p:cNvPr id="3" name="Content Placeholder 2">
            <a:extLst>
              <a:ext uri="{FF2B5EF4-FFF2-40B4-BE49-F238E27FC236}">
                <a16:creationId xmlns:a16="http://schemas.microsoft.com/office/drawing/2014/main" id="{03176EBA-D524-4506-BA9C-35C4D5F01931}"/>
              </a:ext>
            </a:extLst>
          </p:cNvPr>
          <p:cNvSpPr>
            <a:spLocks noGrp="1"/>
          </p:cNvSpPr>
          <p:nvPr>
            <p:ph idx="1"/>
          </p:nvPr>
        </p:nvSpPr>
        <p:spPr>
          <a:xfrm>
            <a:off x="393925" y="1719546"/>
            <a:ext cx="8139248" cy="609783"/>
          </a:xfrm>
        </p:spPr>
        <p:txBody>
          <a:bodyPr vert="horz" lIns="0" tIns="0" rIns="0" bIns="0" rtlCol="0" anchor="t">
            <a:normAutofit/>
          </a:bodyPr>
          <a:lstStyle/>
          <a:p>
            <a:r>
              <a:rPr lang="en-GB" sz="1800">
                <a:cs typeface="Arial"/>
              </a:rPr>
              <a:t>This tradition of tolerance at Westminster Abbey dates back 1,000 years to when the first monks lived and worked here. </a:t>
            </a:r>
            <a:endParaRPr lang="en-US" sz="1800">
              <a:cs typeface="Arial"/>
            </a:endParaRPr>
          </a:p>
        </p:txBody>
      </p:sp>
      <p:sp>
        <p:nvSpPr>
          <p:cNvPr id="5" name="Slide Number Placeholder 4">
            <a:extLst>
              <a:ext uri="{FF2B5EF4-FFF2-40B4-BE49-F238E27FC236}">
                <a16:creationId xmlns:a16="http://schemas.microsoft.com/office/drawing/2014/main" id="{C9FEE1AC-FB35-449F-A285-5ABADAB894C7}"/>
              </a:ext>
            </a:extLst>
          </p:cNvPr>
          <p:cNvSpPr>
            <a:spLocks noGrp="1"/>
          </p:cNvSpPr>
          <p:nvPr>
            <p:ph type="sldNum" sz="quarter" idx="12"/>
          </p:nvPr>
        </p:nvSpPr>
        <p:spPr/>
        <p:txBody>
          <a:bodyPr/>
          <a:lstStyle/>
          <a:p>
            <a:fld id="{48F63A3B-78C7-47BE-AE5E-E10140E04643}" type="slidenum">
              <a:rPr lang="en-US" dirty="0"/>
              <a:t>11</a:t>
            </a:fld>
            <a:endParaRPr lang="en-US"/>
          </a:p>
        </p:txBody>
      </p:sp>
      <p:sp>
        <p:nvSpPr>
          <p:cNvPr id="7" name="Text Placeholder 5">
            <a:extLst>
              <a:ext uri="{FF2B5EF4-FFF2-40B4-BE49-F238E27FC236}">
                <a16:creationId xmlns:a16="http://schemas.microsoft.com/office/drawing/2014/main" id="{3CBDFF49-7353-404A-8048-4BBCB391BB2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Picture 8">
            <a:extLst>
              <a:ext uri="{FF2B5EF4-FFF2-40B4-BE49-F238E27FC236}">
                <a16:creationId xmlns:a16="http://schemas.microsoft.com/office/drawing/2014/main" id="{2B69458A-D925-43F7-B2CA-10DC0090A1F7}"/>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148446" y="2595693"/>
            <a:ext cx="2743200" cy="3869487"/>
          </a:xfrm>
          <a:prstGeom prst="rect">
            <a:avLst/>
          </a:prstGeom>
        </p:spPr>
      </p:pic>
      <p:pic>
        <p:nvPicPr>
          <p:cNvPr id="10" name="Picture 10">
            <a:extLst>
              <a:ext uri="{FF2B5EF4-FFF2-40B4-BE49-F238E27FC236}">
                <a16:creationId xmlns:a16="http://schemas.microsoft.com/office/drawing/2014/main" id="{FD6AD6BB-F737-4704-B8A7-37594DE1B075}"/>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933209" y="2507810"/>
            <a:ext cx="2743200" cy="4045253"/>
          </a:xfrm>
          <a:prstGeom prst="rect">
            <a:avLst/>
          </a:prstGeom>
        </p:spPr>
      </p:pic>
      <p:pic>
        <p:nvPicPr>
          <p:cNvPr id="12" name="Picture 12" descr="A picture containing indoor, ceiling&#10;&#10;Description automatically generated">
            <a:extLst>
              <a:ext uri="{FF2B5EF4-FFF2-40B4-BE49-F238E27FC236}">
                <a16:creationId xmlns:a16="http://schemas.microsoft.com/office/drawing/2014/main" id="{6CB30C17-B6D3-4CE6-BC14-236F35B2B20B}"/>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53245" y="2504209"/>
            <a:ext cx="2647201" cy="4114800"/>
          </a:xfrm>
          <a:prstGeom prst="rect">
            <a:avLst/>
          </a:prstGeom>
        </p:spPr>
      </p:pic>
    </p:spTree>
    <p:extLst>
      <p:ext uri="{BB962C8B-B14F-4D97-AF65-F5344CB8AC3E}">
        <p14:creationId xmlns:p14="http://schemas.microsoft.com/office/powerpoint/2010/main" val="2540614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B8AF8-0460-4907-BA15-10E4C92D8AA6}"/>
              </a:ext>
            </a:extLst>
          </p:cNvPr>
          <p:cNvSpPr>
            <a:spLocks noGrp="1"/>
          </p:cNvSpPr>
          <p:nvPr>
            <p:ph type="title"/>
          </p:nvPr>
        </p:nvSpPr>
        <p:spPr>
          <a:xfrm>
            <a:off x="366363" y="884758"/>
            <a:ext cx="8128858" cy="500538"/>
          </a:xfrm>
        </p:spPr>
        <p:txBody>
          <a:bodyPr/>
          <a:lstStyle/>
          <a:p>
            <a:pPr algn="ctr"/>
            <a:r>
              <a:rPr lang="en-GB"/>
              <a:t>Intolerance at the Abbey</a:t>
            </a:r>
            <a:endParaRPr lang="en-US"/>
          </a:p>
        </p:txBody>
      </p:sp>
      <p:sp>
        <p:nvSpPr>
          <p:cNvPr id="3" name="Content Placeholder 2">
            <a:extLst>
              <a:ext uri="{FF2B5EF4-FFF2-40B4-BE49-F238E27FC236}">
                <a16:creationId xmlns:a16="http://schemas.microsoft.com/office/drawing/2014/main" id="{22467298-F7F3-4A0B-B9D1-FC258EA0AE3C}"/>
              </a:ext>
            </a:extLst>
          </p:cNvPr>
          <p:cNvSpPr>
            <a:spLocks noGrp="1"/>
          </p:cNvSpPr>
          <p:nvPr>
            <p:ph idx="1"/>
          </p:nvPr>
        </p:nvSpPr>
        <p:spPr>
          <a:xfrm>
            <a:off x="5210735" y="1859975"/>
            <a:ext cx="3279018" cy="923330"/>
          </a:xfrm>
        </p:spPr>
        <p:txBody>
          <a:bodyPr vert="horz" lIns="0" tIns="0" rIns="0" bIns="0" rtlCol="0" anchor="t">
            <a:normAutofit lnSpcReduction="10000"/>
          </a:bodyPr>
          <a:lstStyle/>
          <a:p>
            <a:r>
              <a:rPr lang="en-GB" sz="1800" dirty="0">
                <a:solidFill>
                  <a:srgbClr val="292C63"/>
                </a:solidFill>
                <a:cs typeface="Arial"/>
              </a:rPr>
              <a:t>There may have been some damage to statues in the Abbey during the English Civil War. </a:t>
            </a:r>
            <a:endParaRPr lang="en-GB" sz="1800">
              <a:solidFill>
                <a:srgbClr val="292C63"/>
              </a:solidFill>
              <a:cs typeface="Arial"/>
            </a:endParaRPr>
          </a:p>
          <a:p>
            <a:pPr algn="ctr"/>
            <a:endParaRPr lang="en-GB">
              <a:solidFill>
                <a:srgbClr val="292C63"/>
              </a:solidFill>
              <a:cs typeface="Arial"/>
            </a:endParaRPr>
          </a:p>
        </p:txBody>
      </p:sp>
      <p:sp>
        <p:nvSpPr>
          <p:cNvPr id="5" name="Slide Number Placeholder 4">
            <a:extLst>
              <a:ext uri="{FF2B5EF4-FFF2-40B4-BE49-F238E27FC236}">
                <a16:creationId xmlns:a16="http://schemas.microsoft.com/office/drawing/2014/main" id="{1ADDF60F-233D-4602-93E6-9B0CF33976E1}"/>
              </a:ext>
            </a:extLst>
          </p:cNvPr>
          <p:cNvSpPr>
            <a:spLocks noGrp="1"/>
          </p:cNvSpPr>
          <p:nvPr>
            <p:ph type="sldNum" sz="quarter" idx="12"/>
          </p:nvPr>
        </p:nvSpPr>
        <p:spPr/>
        <p:txBody>
          <a:bodyPr/>
          <a:lstStyle/>
          <a:p>
            <a:fld id="{48F63A3B-78C7-47BE-AE5E-E10140E04643}" type="slidenum">
              <a:rPr lang="en-US" dirty="0"/>
              <a:t>12</a:t>
            </a:fld>
            <a:endParaRPr lang="en-US"/>
          </a:p>
        </p:txBody>
      </p:sp>
      <p:sp>
        <p:nvSpPr>
          <p:cNvPr id="7" name="Text Placeholder 5">
            <a:extLst>
              <a:ext uri="{FF2B5EF4-FFF2-40B4-BE49-F238E27FC236}">
                <a16:creationId xmlns:a16="http://schemas.microsoft.com/office/drawing/2014/main" id="{B73DAE65-AA4F-46AB-9C95-F81688FEBB2B}"/>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4" name="TextBox 3">
            <a:extLst>
              <a:ext uri="{FF2B5EF4-FFF2-40B4-BE49-F238E27FC236}">
                <a16:creationId xmlns:a16="http://schemas.microsoft.com/office/drawing/2014/main" id="{794A44C2-5BC0-424A-A495-6802C7D445BF}"/>
              </a:ext>
            </a:extLst>
          </p:cNvPr>
          <p:cNvSpPr txBox="1"/>
          <p:nvPr/>
        </p:nvSpPr>
        <p:spPr>
          <a:xfrm>
            <a:off x="405441" y="1785667"/>
            <a:ext cx="3312543"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a:ea typeface="+mn-lt"/>
                <a:cs typeface="+mn-lt"/>
              </a:rPr>
              <a:t>During the Reformation there was damage to wall paintings in the Chapter House. </a:t>
            </a:r>
            <a:endParaRPr lang="en-GB"/>
          </a:p>
        </p:txBody>
      </p:sp>
      <p:pic>
        <p:nvPicPr>
          <p:cNvPr id="6" name="Picture 8" descr="A picture containing text, hydrant, old, outdoor object&#10;&#10;Description automatically generated">
            <a:extLst>
              <a:ext uri="{FF2B5EF4-FFF2-40B4-BE49-F238E27FC236}">
                <a16:creationId xmlns:a16="http://schemas.microsoft.com/office/drawing/2014/main" id="{16BA8897-01FB-4C27-9377-D46EA38624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2807" y="2883344"/>
            <a:ext cx="3443416" cy="2512340"/>
          </a:xfrm>
          <a:prstGeom prst="rect">
            <a:avLst/>
          </a:prstGeom>
        </p:spPr>
      </p:pic>
      <p:sp>
        <p:nvSpPr>
          <p:cNvPr id="9" name="TextBox 8">
            <a:extLst>
              <a:ext uri="{FF2B5EF4-FFF2-40B4-BE49-F238E27FC236}">
                <a16:creationId xmlns:a16="http://schemas.microsoft.com/office/drawing/2014/main" id="{D01B259A-28A3-4D6A-99EA-D1150E17D364}"/>
              </a:ext>
            </a:extLst>
          </p:cNvPr>
          <p:cNvSpPr txBox="1"/>
          <p:nvPr/>
        </p:nvSpPr>
        <p:spPr>
          <a:xfrm>
            <a:off x="460082" y="5909824"/>
            <a:ext cx="812868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t>There</a:t>
            </a:r>
            <a:r>
              <a:rPr lang="en-GB">
                <a:ea typeface="+mn-lt"/>
                <a:cs typeface="+mn-lt"/>
              </a:rPr>
              <a:t> were many who wanted to express their intolerance of other's beliefs.</a:t>
            </a:r>
            <a:endParaRPr lang="en-GB">
              <a:cs typeface="Arial"/>
            </a:endParaRPr>
          </a:p>
        </p:txBody>
      </p:sp>
      <p:pic>
        <p:nvPicPr>
          <p:cNvPr id="10" name="Picture 9">
            <a:extLst>
              <a:ext uri="{FF2B5EF4-FFF2-40B4-BE49-F238E27FC236}">
                <a16:creationId xmlns:a16="http://schemas.microsoft.com/office/drawing/2014/main" id="{962B5A9C-FAC6-43D4-AD81-11387BBBC59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53751" y="2894532"/>
            <a:ext cx="3668233" cy="2533840"/>
          </a:xfrm>
          <a:prstGeom prst="rect">
            <a:avLst/>
          </a:prstGeom>
        </p:spPr>
      </p:pic>
    </p:spTree>
    <p:extLst>
      <p:ext uri="{BB962C8B-B14F-4D97-AF65-F5344CB8AC3E}">
        <p14:creationId xmlns:p14="http://schemas.microsoft.com/office/powerpoint/2010/main" val="912716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F0B9A-4500-4EDA-9369-2212CA756898}"/>
              </a:ext>
            </a:extLst>
          </p:cNvPr>
          <p:cNvSpPr>
            <a:spLocks noGrp="1"/>
          </p:cNvSpPr>
          <p:nvPr>
            <p:ph type="title"/>
          </p:nvPr>
        </p:nvSpPr>
        <p:spPr>
          <a:xfrm>
            <a:off x="407927" y="1134139"/>
            <a:ext cx="8139248" cy="458975"/>
          </a:xfrm>
        </p:spPr>
        <p:txBody>
          <a:bodyPr/>
          <a:lstStyle/>
          <a:p>
            <a:pPr algn="ctr"/>
            <a:r>
              <a:rPr lang="en-GB"/>
              <a:t>Survival was not guaranteed</a:t>
            </a:r>
            <a:endParaRPr lang="en-US"/>
          </a:p>
        </p:txBody>
      </p:sp>
      <p:sp>
        <p:nvSpPr>
          <p:cNvPr id="5" name="Slide Number Placeholder 4">
            <a:extLst>
              <a:ext uri="{FF2B5EF4-FFF2-40B4-BE49-F238E27FC236}">
                <a16:creationId xmlns:a16="http://schemas.microsoft.com/office/drawing/2014/main" id="{023A9F80-C128-4F6B-9224-ECF4C991DC1B}"/>
              </a:ext>
            </a:extLst>
          </p:cNvPr>
          <p:cNvSpPr>
            <a:spLocks noGrp="1"/>
          </p:cNvSpPr>
          <p:nvPr>
            <p:ph type="sldNum" sz="quarter" idx="12"/>
          </p:nvPr>
        </p:nvSpPr>
        <p:spPr/>
        <p:txBody>
          <a:bodyPr/>
          <a:lstStyle/>
          <a:p>
            <a:fld id="{48F63A3B-78C7-47BE-AE5E-E10140E04643}" type="slidenum">
              <a:rPr lang="en-US" dirty="0"/>
              <a:t>13</a:t>
            </a:fld>
            <a:endParaRPr lang="en-US"/>
          </a:p>
        </p:txBody>
      </p:sp>
      <p:sp>
        <p:nvSpPr>
          <p:cNvPr id="7" name="Text Placeholder 5">
            <a:extLst>
              <a:ext uri="{FF2B5EF4-FFF2-40B4-BE49-F238E27FC236}">
                <a16:creationId xmlns:a16="http://schemas.microsoft.com/office/drawing/2014/main" id="{51211614-2323-41A9-BE2D-BF320ABD09D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8" name="TextBox 7">
            <a:extLst>
              <a:ext uri="{FF2B5EF4-FFF2-40B4-BE49-F238E27FC236}">
                <a16:creationId xmlns:a16="http://schemas.microsoft.com/office/drawing/2014/main" id="{9C9DAFD1-F69D-4F52-85EA-1F3CAAACE816}"/>
              </a:ext>
            </a:extLst>
          </p:cNvPr>
          <p:cNvSpPr txBox="1"/>
          <p:nvPr/>
        </p:nvSpPr>
        <p:spPr>
          <a:xfrm>
            <a:off x="457200" y="1880755"/>
            <a:ext cx="80529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a:ea typeface="+mn-lt"/>
                <a:cs typeface="+mn-lt"/>
              </a:rPr>
              <a:t>Westminster Abbey was lucky to survive. Many other abbeys, cathedrals and churches were not as lucky. </a:t>
            </a:r>
            <a:endParaRPr lang="en-GB">
              <a:cs typeface="Arial"/>
            </a:endParaRPr>
          </a:p>
        </p:txBody>
      </p:sp>
      <p:pic>
        <p:nvPicPr>
          <p:cNvPr id="10" name="Picture 10" descr="A picture containing grass, outdoor, sky, building&#10;&#10;Description automatically generated">
            <a:extLst>
              <a:ext uri="{FF2B5EF4-FFF2-40B4-BE49-F238E27FC236}">
                <a16:creationId xmlns:a16="http://schemas.microsoft.com/office/drawing/2014/main" id="{0187EEA6-CE26-495B-9615-DE0CB2934CC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t="-893"/>
          <a:stretch/>
        </p:blipFill>
        <p:spPr>
          <a:xfrm>
            <a:off x="400802" y="3015602"/>
            <a:ext cx="4007366" cy="2659476"/>
          </a:xfrm>
          <a:prstGeom prst="rect">
            <a:avLst/>
          </a:prstGeom>
        </p:spPr>
      </p:pic>
      <p:pic>
        <p:nvPicPr>
          <p:cNvPr id="12" name="Picture 12" descr="A picture containing grass, building, stone, outdoor&#10;&#10;Description automatically generated">
            <a:extLst>
              <a:ext uri="{FF2B5EF4-FFF2-40B4-BE49-F238E27FC236}">
                <a16:creationId xmlns:a16="http://schemas.microsoft.com/office/drawing/2014/main" id="{79775591-B30C-4DE9-95C1-A28A9ABE6D85}"/>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567295" y="2943046"/>
            <a:ext cx="4061016" cy="2742220"/>
          </a:xfrm>
          <a:prstGeom prst="rect">
            <a:avLst/>
          </a:prstGeom>
        </p:spPr>
      </p:pic>
    </p:spTree>
    <p:extLst>
      <p:ext uri="{BB962C8B-B14F-4D97-AF65-F5344CB8AC3E}">
        <p14:creationId xmlns:p14="http://schemas.microsoft.com/office/powerpoint/2010/main" val="11658785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9E0A4-B9C1-42BB-A91E-5C819CBC56E0}"/>
              </a:ext>
            </a:extLst>
          </p:cNvPr>
          <p:cNvSpPr>
            <a:spLocks noGrp="1"/>
          </p:cNvSpPr>
          <p:nvPr>
            <p:ph type="title"/>
          </p:nvPr>
        </p:nvSpPr>
        <p:spPr>
          <a:xfrm>
            <a:off x="366363" y="884758"/>
            <a:ext cx="8128858" cy="490147"/>
          </a:xfrm>
        </p:spPr>
        <p:txBody>
          <a:bodyPr/>
          <a:lstStyle/>
          <a:p>
            <a:pPr algn="ctr"/>
            <a:r>
              <a:rPr lang="en-GB"/>
              <a:t>A beacon of tolerance</a:t>
            </a:r>
            <a:endParaRPr lang="en-US"/>
          </a:p>
        </p:txBody>
      </p:sp>
      <p:sp>
        <p:nvSpPr>
          <p:cNvPr id="3" name="Content Placeholder 2">
            <a:extLst>
              <a:ext uri="{FF2B5EF4-FFF2-40B4-BE49-F238E27FC236}">
                <a16:creationId xmlns:a16="http://schemas.microsoft.com/office/drawing/2014/main" id="{2ED302FA-595B-4D4D-BB93-1DFFDFF83B44}"/>
              </a:ext>
            </a:extLst>
          </p:cNvPr>
          <p:cNvSpPr>
            <a:spLocks noGrp="1"/>
          </p:cNvSpPr>
          <p:nvPr>
            <p:ph idx="1"/>
          </p:nvPr>
        </p:nvSpPr>
        <p:spPr>
          <a:xfrm>
            <a:off x="3201076" y="1996042"/>
            <a:ext cx="2590504" cy="3758228"/>
          </a:xfrm>
        </p:spPr>
        <p:txBody>
          <a:bodyPr vert="horz" lIns="0" tIns="0" rIns="0" bIns="0" rtlCol="0" anchor="t">
            <a:normAutofit/>
          </a:bodyPr>
          <a:lstStyle/>
          <a:p>
            <a:endParaRPr lang="en-GB" sz="1800">
              <a:cs typeface="Arial"/>
            </a:endParaRPr>
          </a:p>
          <a:p>
            <a:endParaRPr lang="en-GB" sz="1800">
              <a:cs typeface="Arial"/>
            </a:endParaRPr>
          </a:p>
          <a:p>
            <a:r>
              <a:rPr lang="en-GB" sz="1800">
                <a:cs typeface="Arial"/>
              </a:rPr>
              <a:t>Every year, we celebrate Commonwealth Day, where leaders of all faiths come to celebrate the diversity of the Commonwealth. It is a day of music, dance and poetry. </a:t>
            </a:r>
          </a:p>
          <a:p>
            <a:endParaRPr lang="en-GB" sz="1800">
              <a:cs typeface="Arial"/>
            </a:endParaRPr>
          </a:p>
          <a:p>
            <a:endParaRPr lang="en-GB" sz="1800">
              <a:cs typeface="Arial"/>
            </a:endParaRPr>
          </a:p>
          <a:p>
            <a:endParaRPr lang="en-GB" sz="1800">
              <a:cs typeface="Arial"/>
            </a:endParaRPr>
          </a:p>
        </p:txBody>
      </p:sp>
      <p:sp>
        <p:nvSpPr>
          <p:cNvPr id="5" name="Slide Number Placeholder 4">
            <a:extLst>
              <a:ext uri="{FF2B5EF4-FFF2-40B4-BE49-F238E27FC236}">
                <a16:creationId xmlns:a16="http://schemas.microsoft.com/office/drawing/2014/main" id="{F3818CCA-1C8E-4F00-BA36-B39E31C47818}"/>
              </a:ext>
            </a:extLst>
          </p:cNvPr>
          <p:cNvSpPr>
            <a:spLocks noGrp="1"/>
          </p:cNvSpPr>
          <p:nvPr>
            <p:ph type="sldNum" sz="quarter" idx="12"/>
          </p:nvPr>
        </p:nvSpPr>
        <p:spPr/>
        <p:txBody>
          <a:bodyPr/>
          <a:lstStyle/>
          <a:p>
            <a:fld id="{48F63A3B-78C7-47BE-AE5E-E10140E04643}" type="slidenum">
              <a:rPr lang="en-US" dirty="0"/>
              <a:t>14</a:t>
            </a:fld>
            <a:endParaRPr lang="en-US"/>
          </a:p>
        </p:txBody>
      </p:sp>
      <p:sp>
        <p:nvSpPr>
          <p:cNvPr id="7" name="Text Placeholder 5">
            <a:extLst>
              <a:ext uri="{FF2B5EF4-FFF2-40B4-BE49-F238E27FC236}">
                <a16:creationId xmlns:a16="http://schemas.microsoft.com/office/drawing/2014/main" id="{916DC0DD-C67A-4978-8F93-63106086CF07}"/>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Picture 8" descr="A picture containing building, outdoor, blue, arch&#10;&#10;Description automatically generated">
            <a:extLst>
              <a:ext uri="{FF2B5EF4-FFF2-40B4-BE49-F238E27FC236}">
                <a16:creationId xmlns:a16="http://schemas.microsoft.com/office/drawing/2014/main" id="{E9C4947E-1ABB-4DBF-AF70-D3CB5B2BFC9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2823" y="1974273"/>
            <a:ext cx="2743200" cy="1828800"/>
          </a:xfrm>
          <a:prstGeom prst="rect">
            <a:avLst/>
          </a:prstGeom>
        </p:spPr>
      </p:pic>
      <p:pic>
        <p:nvPicPr>
          <p:cNvPr id="9" name="Picture 9">
            <a:extLst>
              <a:ext uri="{FF2B5EF4-FFF2-40B4-BE49-F238E27FC236}">
                <a16:creationId xmlns:a16="http://schemas.microsoft.com/office/drawing/2014/main" id="{B3D31D73-31CA-47C5-A370-82013AA7BE88}"/>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026727" y="1974273"/>
            <a:ext cx="2743200" cy="1828800"/>
          </a:xfrm>
          <a:prstGeom prst="rect">
            <a:avLst/>
          </a:prstGeom>
        </p:spPr>
      </p:pic>
      <p:pic>
        <p:nvPicPr>
          <p:cNvPr id="11" name="Picture 11">
            <a:extLst>
              <a:ext uri="{FF2B5EF4-FFF2-40B4-BE49-F238E27FC236}">
                <a16:creationId xmlns:a16="http://schemas.microsoft.com/office/drawing/2014/main" id="{B6AEF404-EB8A-4C01-BBC1-74C0D4D8E1C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02823" y="3989485"/>
            <a:ext cx="2743200" cy="1828800"/>
          </a:xfrm>
          <a:prstGeom prst="rect">
            <a:avLst/>
          </a:prstGeom>
        </p:spPr>
      </p:pic>
      <p:pic>
        <p:nvPicPr>
          <p:cNvPr id="12" name="Picture 12">
            <a:extLst>
              <a:ext uri="{FF2B5EF4-FFF2-40B4-BE49-F238E27FC236}">
                <a16:creationId xmlns:a16="http://schemas.microsoft.com/office/drawing/2014/main" id="{2F9620AA-8545-44B9-A9AE-B87FF9139CBD}"/>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6046349" y="3989485"/>
            <a:ext cx="2743200" cy="1828800"/>
          </a:xfrm>
          <a:prstGeom prst="rect">
            <a:avLst/>
          </a:prstGeom>
        </p:spPr>
      </p:pic>
    </p:spTree>
    <p:extLst>
      <p:ext uri="{BB962C8B-B14F-4D97-AF65-F5344CB8AC3E}">
        <p14:creationId xmlns:p14="http://schemas.microsoft.com/office/powerpoint/2010/main" val="2146641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C0B69-BEE5-4349-AA01-0AC83D94A469}"/>
              </a:ext>
            </a:extLst>
          </p:cNvPr>
          <p:cNvSpPr>
            <a:spLocks noGrp="1"/>
          </p:cNvSpPr>
          <p:nvPr>
            <p:ph type="title"/>
          </p:nvPr>
        </p:nvSpPr>
        <p:spPr>
          <a:xfrm>
            <a:off x="366363" y="1040621"/>
            <a:ext cx="8128858" cy="542102"/>
          </a:xfrm>
        </p:spPr>
        <p:txBody>
          <a:bodyPr/>
          <a:lstStyle/>
          <a:p>
            <a:pPr algn="ctr"/>
            <a:r>
              <a:rPr lang="en-GB"/>
              <a:t>Quiet reminders of tolerance</a:t>
            </a:r>
            <a:endParaRPr lang="en-US"/>
          </a:p>
        </p:txBody>
      </p:sp>
      <p:sp>
        <p:nvSpPr>
          <p:cNvPr id="3" name="Content Placeholder 2">
            <a:extLst>
              <a:ext uri="{FF2B5EF4-FFF2-40B4-BE49-F238E27FC236}">
                <a16:creationId xmlns:a16="http://schemas.microsoft.com/office/drawing/2014/main" id="{E5EB5805-9F26-4865-90DA-F4BDF39C507E}"/>
              </a:ext>
            </a:extLst>
          </p:cNvPr>
          <p:cNvSpPr>
            <a:spLocks noGrp="1"/>
          </p:cNvSpPr>
          <p:nvPr>
            <p:ph idx="1"/>
          </p:nvPr>
        </p:nvSpPr>
        <p:spPr>
          <a:xfrm>
            <a:off x="362752" y="2062446"/>
            <a:ext cx="8139248" cy="965230"/>
          </a:xfrm>
        </p:spPr>
        <p:txBody>
          <a:bodyPr vert="horz" lIns="0" tIns="0" rIns="0" bIns="0" rtlCol="0" anchor="t">
            <a:normAutofit/>
          </a:bodyPr>
          <a:lstStyle/>
          <a:p>
            <a:pPr algn="ctr"/>
            <a:r>
              <a:rPr lang="en-GB" sz="1800">
                <a:cs typeface="Arial"/>
              </a:rPr>
              <a:t>There are also quiet reminders of how Westminster Abbey accepts everyone and anyone, regardless of their faith, or if they have no faith. </a:t>
            </a:r>
            <a:endParaRPr lang="en-US" sz="1800">
              <a:cs typeface="Arial"/>
            </a:endParaRPr>
          </a:p>
          <a:p>
            <a:pPr algn="ctr"/>
            <a:endParaRPr lang="en-GB">
              <a:cs typeface="Arial"/>
            </a:endParaRPr>
          </a:p>
          <a:p>
            <a:pPr algn="ctr"/>
            <a:endParaRPr lang="en-GB">
              <a:cs typeface="Arial"/>
            </a:endParaRPr>
          </a:p>
        </p:txBody>
      </p:sp>
      <p:sp>
        <p:nvSpPr>
          <p:cNvPr id="5" name="Slide Number Placeholder 4">
            <a:extLst>
              <a:ext uri="{FF2B5EF4-FFF2-40B4-BE49-F238E27FC236}">
                <a16:creationId xmlns:a16="http://schemas.microsoft.com/office/drawing/2014/main" id="{BCBCCE01-9322-40C5-BCDD-92B5D238D706}"/>
              </a:ext>
            </a:extLst>
          </p:cNvPr>
          <p:cNvSpPr>
            <a:spLocks noGrp="1"/>
          </p:cNvSpPr>
          <p:nvPr>
            <p:ph type="sldNum" sz="quarter" idx="12"/>
          </p:nvPr>
        </p:nvSpPr>
        <p:spPr/>
        <p:txBody>
          <a:bodyPr/>
          <a:lstStyle/>
          <a:p>
            <a:fld id="{48F63A3B-78C7-47BE-AE5E-E10140E04643}" type="slidenum">
              <a:rPr lang="en-US" dirty="0"/>
              <a:t>15</a:t>
            </a:fld>
            <a:endParaRPr lang="en-US"/>
          </a:p>
        </p:txBody>
      </p:sp>
      <p:sp>
        <p:nvSpPr>
          <p:cNvPr id="7" name="Text Placeholder 5">
            <a:extLst>
              <a:ext uri="{FF2B5EF4-FFF2-40B4-BE49-F238E27FC236}">
                <a16:creationId xmlns:a16="http://schemas.microsoft.com/office/drawing/2014/main" id="{0170C4EC-8CF4-467B-A49D-1DEFC28FD159}"/>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Picture 8" descr="A picture containing diagram&#10;&#10;Description automatically generated">
            <a:extLst>
              <a:ext uri="{FF2B5EF4-FFF2-40B4-BE49-F238E27FC236}">
                <a16:creationId xmlns:a16="http://schemas.microsoft.com/office/drawing/2014/main" id="{FBD7F872-D129-4BFE-906A-AF4F4351765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047508" y="3169643"/>
            <a:ext cx="2743200" cy="2139696"/>
          </a:xfrm>
          <a:prstGeom prst="rect">
            <a:avLst/>
          </a:prstGeom>
        </p:spPr>
      </p:pic>
      <p:pic>
        <p:nvPicPr>
          <p:cNvPr id="10" name="Picture 10">
            <a:extLst>
              <a:ext uri="{FF2B5EF4-FFF2-40B4-BE49-F238E27FC236}">
                <a16:creationId xmlns:a16="http://schemas.microsoft.com/office/drawing/2014/main" id="{E9D4C1D9-7F1D-4ED2-8CD6-EDB7539ECD8A}"/>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1538"/>
          <a:stretch/>
        </p:blipFill>
        <p:spPr>
          <a:xfrm>
            <a:off x="3138055" y="3169643"/>
            <a:ext cx="2743203" cy="2138499"/>
          </a:xfrm>
          <a:prstGeom prst="rect">
            <a:avLst/>
          </a:prstGeom>
        </p:spPr>
      </p:pic>
      <p:pic>
        <p:nvPicPr>
          <p:cNvPr id="11" name="Picture 11">
            <a:extLst>
              <a:ext uri="{FF2B5EF4-FFF2-40B4-BE49-F238E27FC236}">
                <a16:creationId xmlns:a16="http://schemas.microsoft.com/office/drawing/2014/main" id="{E543C4D0-8DEF-4C5C-A378-0718D6D748DB}"/>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394855" y="3169643"/>
            <a:ext cx="2639291" cy="2134138"/>
          </a:xfrm>
          <a:prstGeom prst="rect">
            <a:avLst/>
          </a:prstGeom>
        </p:spPr>
      </p:pic>
      <p:sp>
        <p:nvSpPr>
          <p:cNvPr id="13" name="Content Placeholder 2">
            <a:extLst>
              <a:ext uri="{FF2B5EF4-FFF2-40B4-BE49-F238E27FC236}">
                <a16:creationId xmlns:a16="http://schemas.microsoft.com/office/drawing/2014/main" id="{F8973374-A80C-41FC-A047-7A3D3651772B}"/>
              </a:ext>
            </a:extLst>
          </p:cNvPr>
          <p:cNvSpPr txBox="1">
            <a:spLocks/>
          </p:cNvSpPr>
          <p:nvPr/>
        </p:nvSpPr>
        <p:spPr>
          <a:xfrm>
            <a:off x="442416" y="5571110"/>
            <a:ext cx="1967048" cy="620174"/>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800">
                <a:cs typeface="Arial"/>
              </a:rPr>
              <a:t>Christian</a:t>
            </a:r>
            <a:endParaRPr lang="en-US"/>
          </a:p>
          <a:p>
            <a:pPr algn="ctr"/>
            <a:endParaRPr lang="en-GB">
              <a:cs typeface="Arial"/>
            </a:endParaRPr>
          </a:p>
          <a:p>
            <a:pPr algn="ctr"/>
            <a:endParaRPr lang="en-GB">
              <a:cs typeface="Arial"/>
            </a:endParaRPr>
          </a:p>
        </p:txBody>
      </p:sp>
      <p:sp>
        <p:nvSpPr>
          <p:cNvPr id="14" name="Content Placeholder 2">
            <a:extLst>
              <a:ext uri="{FF2B5EF4-FFF2-40B4-BE49-F238E27FC236}">
                <a16:creationId xmlns:a16="http://schemas.microsoft.com/office/drawing/2014/main" id="{A9DEEB75-E391-4974-9D0E-F9094B12793E}"/>
              </a:ext>
            </a:extLst>
          </p:cNvPr>
          <p:cNvSpPr txBox="1">
            <a:spLocks/>
          </p:cNvSpPr>
          <p:nvPr/>
        </p:nvSpPr>
        <p:spPr>
          <a:xfrm>
            <a:off x="3331088" y="5571109"/>
            <a:ext cx="1967048" cy="620174"/>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800">
                <a:cs typeface="Arial"/>
              </a:rPr>
              <a:t>Agnostic</a:t>
            </a:r>
            <a:endParaRPr lang="en-US"/>
          </a:p>
          <a:p>
            <a:pPr algn="ctr"/>
            <a:endParaRPr lang="en-GB">
              <a:cs typeface="Arial"/>
            </a:endParaRPr>
          </a:p>
          <a:p>
            <a:pPr algn="ctr"/>
            <a:endParaRPr lang="en-GB">
              <a:cs typeface="Arial"/>
            </a:endParaRPr>
          </a:p>
        </p:txBody>
      </p:sp>
      <p:sp>
        <p:nvSpPr>
          <p:cNvPr id="15" name="Content Placeholder 2">
            <a:extLst>
              <a:ext uri="{FF2B5EF4-FFF2-40B4-BE49-F238E27FC236}">
                <a16:creationId xmlns:a16="http://schemas.microsoft.com/office/drawing/2014/main" id="{F8B76B9E-3A6D-4AAF-970D-79636A747880}"/>
              </a:ext>
            </a:extLst>
          </p:cNvPr>
          <p:cNvSpPr txBox="1">
            <a:spLocks/>
          </p:cNvSpPr>
          <p:nvPr/>
        </p:nvSpPr>
        <p:spPr>
          <a:xfrm>
            <a:off x="6437970" y="5571109"/>
            <a:ext cx="1967048" cy="620174"/>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800">
                <a:cs typeface="Arial"/>
              </a:rPr>
              <a:t>Atheist</a:t>
            </a:r>
            <a:endParaRPr lang="en-US"/>
          </a:p>
          <a:p>
            <a:pPr algn="ctr"/>
            <a:endParaRPr lang="en-GB">
              <a:cs typeface="Arial"/>
            </a:endParaRPr>
          </a:p>
          <a:p>
            <a:pPr algn="ctr"/>
            <a:endParaRPr lang="en-GB">
              <a:cs typeface="Arial"/>
            </a:endParaRPr>
          </a:p>
        </p:txBody>
      </p:sp>
    </p:spTree>
    <p:extLst>
      <p:ext uri="{BB962C8B-B14F-4D97-AF65-F5344CB8AC3E}">
        <p14:creationId xmlns:p14="http://schemas.microsoft.com/office/powerpoint/2010/main" val="2774944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C82E8-0FB7-4445-82C5-CAC490F234EC}"/>
              </a:ext>
            </a:extLst>
          </p:cNvPr>
          <p:cNvSpPr>
            <a:spLocks noGrp="1"/>
          </p:cNvSpPr>
          <p:nvPr>
            <p:ph type="title"/>
          </p:nvPr>
        </p:nvSpPr>
        <p:spPr>
          <a:xfrm>
            <a:off x="366363" y="884758"/>
            <a:ext cx="8139248" cy="505636"/>
          </a:xfrm>
        </p:spPr>
        <p:txBody>
          <a:bodyPr/>
          <a:lstStyle/>
          <a:p>
            <a:pPr algn="ctr"/>
            <a:r>
              <a:rPr lang="en-GB"/>
              <a:t>Tolerance and remembrance</a:t>
            </a:r>
          </a:p>
        </p:txBody>
      </p:sp>
      <p:sp>
        <p:nvSpPr>
          <p:cNvPr id="3" name="Content Placeholder 2">
            <a:extLst>
              <a:ext uri="{FF2B5EF4-FFF2-40B4-BE49-F238E27FC236}">
                <a16:creationId xmlns:a16="http://schemas.microsoft.com/office/drawing/2014/main" id="{D353B3CF-422A-421E-AC74-624255407FB0}"/>
              </a:ext>
            </a:extLst>
          </p:cNvPr>
          <p:cNvSpPr>
            <a:spLocks noGrp="1"/>
          </p:cNvSpPr>
          <p:nvPr>
            <p:ph idx="1"/>
          </p:nvPr>
        </p:nvSpPr>
        <p:spPr>
          <a:xfrm>
            <a:off x="420189" y="1964068"/>
            <a:ext cx="8096116" cy="721572"/>
          </a:xfrm>
        </p:spPr>
        <p:txBody>
          <a:bodyPr vert="horz" lIns="0" tIns="0" rIns="0" bIns="0" rtlCol="0" anchor="t">
            <a:noAutofit/>
          </a:bodyPr>
          <a:lstStyle/>
          <a:p>
            <a:pPr algn="ctr"/>
            <a:r>
              <a:rPr lang="en-GB" sz="1800">
                <a:ea typeface="+mn-lt"/>
                <a:cs typeface="+mn-lt"/>
              </a:rPr>
              <a:t>Remembrance is a time we think of all those who gave their lives in war, no matter what their beliefs.</a:t>
            </a:r>
            <a:endParaRPr lang="en-US">
              <a:ea typeface="+mn-lt"/>
              <a:cs typeface="+mn-lt"/>
            </a:endParaRPr>
          </a:p>
          <a:p>
            <a:endParaRPr lang="en-GB">
              <a:cs typeface="Arial"/>
            </a:endParaRPr>
          </a:p>
          <a:p>
            <a:endParaRPr lang="en-GB">
              <a:cs typeface="Arial"/>
            </a:endParaRPr>
          </a:p>
        </p:txBody>
      </p:sp>
      <p:sp>
        <p:nvSpPr>
          <p:cNvPr id="5" name="Slide Number Placeholder 4">
            <a:extLst>
              <a:ext uri="{FF2B5EF4-FFF2-40B4-BE49-F238E27FC236}">
                <a16:creationId xmlns:a16="http://schemas.microsoft.com/office/drawing/2014/main" id="{DF00045D-5E77-427A-9AE5-F6AE9252BB4C}"/>
              </a:ext>
            </a:extLst>
          </p:cNvPr>
          <p:cNvSpPr>
            <a:spLocks noGrp="1"/>
          </p:cNvSpPr>
          <p:nvPr>
            <p:ph type="sldNum" sz="quarter" idx="12"/>
          </p:nvPr>
        </p:nvSpPr>
        <p:spPr/>
        <p:txBody>
          <a:bodyPr/>
          <a:lstStyle/>
          <a:p>
            <a:fld id="{48F63A3B-78C7-47BE-AE5E-E10140E04643}" type="slidenum">
              <a:rPr lang="en-US" dirty="0"/>
              <a:t>16</a:t>
            </a:fld>
            <a:endParaRPr lang="en-US"/>
          </a:p>
        </p:txBody>
      </p:sp>
      <p:pic>
        <p:nvPicPr>
          <p:cNvPr id="6" name="Picture 6" descr="A picture containing indoor, clock, decorated, plastic&#10;&#10;Description automatically generated">
            <a:extLst>
              <a:ext uri="{FF2B5EF4-FFF2-40B4-BE49-F238E27FC236}">
                <a16:creationId xmlns:a16="http://schemas.microsoft.com/office/drawing/2014/main" id="{69CF7863-7402-44B2-AB1B-E4D2BCB1FD9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42973" y="2941008"/>
            <a:ext cx="3965275" cy="3131790"/>
          </a:xfrm>
          <a:prstGeom prst="rect">
            <a:avLst/>
          </a:prstGeom>
        </p:spPr>
      </p:pic>
      <p:pic>
        <p:nvPicPr>
          <p:cNvPr id="9" name="Picture 9" descr="A picture containing tree, arranged&#10;&#10;Description automatically generated">
            <a:extLst>
              <a:ext uri="{FF2B5EF4-FFF2-40B4-BE49-F238E27FC236}">
                <a16:creationId xmlns:a16="http://schemas.microsoft.com/office/drawing/2014/main" id="{043B4DBA-9CB4-4403-8888-11F365263B2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696801" y="2939493"/>
            <a:ext cx="3936520" cy="3120445"/>
          </a:xfrm>
          <a:prstGeom prst="rect">
            <a:avLst/>
          </a:prstGeom>
        </p:spPr>
      </p:pic>
    </p:spTree>
    <p:extLst>
      <p:ext uri="{BB962C8B-B14F-4D97-AF65-F5344CB8AC3E}">
        <p14:creationId xmlns:p14="http://schemas.microsoft.com/office/powerpoint/2010/main" val="2693601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0A5B9-3012-4F83-810F-7BD9283D4DEB}"/>
              </a:ext>
            </a:extLst>
          </p:cNvPr>
          <p:cNvSpPr>
            <a:spLocks noGrp="1"/>
          </p:cNvSpPr>
          <p:nvPr>
            <p:ph type="title"/>
          </p:nvPr>
        </p:nvSpPr>
        <p:spPr>
          <a:xfrm>
            <a:off x="366363" y="1123748"/>
            <a:ext cx="8128858" cy="417411"/>
          </a:xfrm>
        </p:spPr>
        <p:txBody>
          <a:bodyPr/>
          <a:lstStyle/>
          <a:p>
            <a:pPr algn="ctr"/>
            <a:r>
              <a:rPr lang="en-GB"/>
              <a:t>Who is allowed at Westminster Abbey today?</a:t>
            </a:r>
          </a:p>
        </p:txBody>
      </p:sp>
      <p:sp>
        <p:nvSpPr>
          <p:cNvPr id="3" name="Content Placeholder 2">
            <a:extLst>
              <a:ext uri="{FF2B5EF4-FFF2-40B4-BE49-F238E27FC236}">
                <a16:creationId xmlns:a16="http://schemas.microsoft.com/office/drawing/2014/main" id="{3973F820-1D87-40C7-B900-6FD56795C800}"/>
              </a:ext>
            </a:extLst>
          </p:cNvPr>
          <p:cNvSpPr>
            <a:spLocks noGrp="1"/>
          </p:cNvSpPr>
          <p:nvPr>
            <p:ph idx="1"/>
          </p:nvPr>
        </p:nvSpPr>
        <p:spPr>
          <a:xfrm>
            <a:off x="674479" y="3756164"/>
            <a:ext cx="3224348" cy="1503401"/>
          </a:xfrm>
        </p:spPr>
        <p:txBody>
          <a:bodyPr vert="horz" lIns="0" tIns="0" rIns="0" bIns="0" rtlCol="0" anchor="t">
            <a:normAutofit/>
          </a:bodyPr>
          <a:lstStyle/>
          <a:p>
            <a:r>
              <a:rPr lang="en-GB" sz="1800">
                <a:cs typeface="Arial"/>
              </a:rPr>
              <a:t>We are proud to welcome people of all cultures, all faiths, and even those with no faith at all.</a:t>
            </a:r>
            <a:endParaRPr lang="en-US"/>
          </a:p>
        </p:txBody>
      </p:sp>
      <p:sp>
        <p:nvSpPr>
          <p:cNvPr id="5" name="Slide Number Placeholder 4">
            <a:extLst>
              <a:ext uri="{FF2B5EF4-FFF2-40B4-BE49-F238E27FC236}">
                <a16:creationId xmlns:a16="http://schemas.microsoft.com/office/drawing/2014/main" id="{08638B9A-06C2-4F6A-BEEB-83DBA66E563A}"/>
              </a:ext>
            </a:extLst>
          </p:cNvPr>
          <p:cNvSpPr>
            <a:spLocks noGrp="1"/>
          </p:cNvSpPr>
          <p:nvPr>
            <p:ph type="sldNum" sz="quarter" idx="12"/>
          </p:nvPr>
        </p:nvSpPr>
        <p:spPr/>
        <p:txBody>
          <a:bodyPr/>
          <a:lstStyle/>
          <a:p>
            <a:fld id="{48F63A3B-78C7-47BE-AE5E-E10140E04643}" type="slidenum">
              <a:rPr lang="en-US" dirty="0"/>
              <a:t>17</a:t>
            </a:fld>
            <a:endParaRPr lang="en-US"/>
          </a:p>
        </p:txBody>
      </p:sp>
      <p:sp>
        <p:nvSpPr>
          <p:cNvPr id="7" name="Text Placeholder 5">
            <a:extLst>
              <a:ext uri="{FF2B5EF4-FFF2-40B4-BE49-F238E27FC236}">
                <a16:creationId xmlns:a16="http://schemas.microsoft.com/office/drawing/2014/main" id="{D1E65CA4-418B-4D33-9216-B636DA4F42F9}"/>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8" name="TextBox 7">
            <a:extLst>
              <a:ext uri="{FF2B5EF4-FFF2-40B4-BE49-F238E27FC236}">
                <a16:creationId xmlns:a16="http://schemas.microsoft.com/office/drawing/2014/main" id="{A6D93B8B-F9FC-4EE2-992D-BD570F652DF3}"/>
              </a:ext>
            </a:extLst>
          </p:cNvPr>
          <p:cNvSpPr txBox="1"/>
          <p:nvPr/>
        </p:nvSpPr>
        <p:spPr>
          <a:xfrm>
            <a:off x="581891" y="2660072"/>
            <a:ext cx="381346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dirty="0">
                <a:ea typeface="+mn-lt"/>
                <a:cs typeface="+mn-lt"/>
              </a:rPr>
              <a:t>It is a Christian Church, but you don't have to be a Christian to visit or attend services.</a:t>
            </a:r>
            <a:endParaRPr lang="en-GB" dirty="0">
              <a:cs typeface="Arial"/>
            </a:endParaRPr>
          </a:p>
        </p:txBody>
      </p:sp>
      <p:pic>
        <p:nvPicPr>
          <p:cNvPr id="9" name="Picture 9">
            <a:extLst>
              <a:ext uri="{FF2B5EF4-FFF2-40B4-BE49-F238E27FC236}">
                <a16:creationId xmlns:a16="http://schemas.microsoft.com/office/drawing/2014/main" id="{5F648EB2-C85B-4B50-AA49-71597272DDE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107963" y="2036618"/>
            <a:ext cx="2564892" cy="4114800"/>
          </a:xfrm>
          <a:prstGeom prst="rect">
            <a:avLst/>
          </a:prstGeom>
        </p:spPr>
      </p:pic>
    </p:spTree>
    <p:extLst>
      <p:ext uri="{BB962C8B-B14F-4D97-AF65-F5344CB8AC3E}">
        <p14:creationId xmlns:p14="http://schemas.microsoft.com/office/powerpoint/2010/main" val="38820363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BE306-35A8-4A56-801E-73597DD6674D}"/>
              </a:ext>
            </a:extLst>
          </p:cNvPr>
          <p:cNvSpPr>
            <a:spLocks noGrp="1"/>
          </p:cNvSpPr>
          <p:nvPr>
            <p:ph type="title"/>
          </p:nvPr>
        </p:nvSpPr>
        <p:spPr>
          <a:xfrm>
            <a:off x="366363" y="884758"/>
            <a:ext cx="8139248" cy="557871"/>
          </a:xfrm>
        </p:spPr>
        <p:txBody>
          <a:bodyPr/>
          <a:lstStyle/>
          <a:p>
            <a:pPr algn="ctr"/>
            <a:r>
              <a:rPr lang="en-GB"/>
              <a:t>One community</a:t>
            </a:r>
            <a:endParaRPr lang="en-US"/>
          </a:p>
        </p:txBody>
      </p:sp>
      <p:sp>
        <p:nvSpPr>
          <p:cNvPr id="3" name="Content Placeholder 2">
            <a:extLst>
              <a:ext uri="{FF2B5EF4-FFF2-40B4-BE49-F238E27FC236}">
                <a16:creationId xmlns:a16="http://schemas.microsoft.com/office/drawing/2014/main" id="{BC17D1F8-4624-4EBA-ABD9-056CD9FDB4A5}"/>
              </a:ext>
            </a:extLst>
          </p:cNvPr>
          <p:cNvSpPr>
            <a:spLocks noGrp="1"/>
          </p:cNvSpPr>
          <p:nvPr>
            <p:ph idx="1"/>
          </p:nvPr>
        </p:nvSpPr>
        <p:spPr>
          <a:xfrm>
            <a:off x="481365" y="1715624"/>
            <a:ext cx="8150031" cy="652721"/>
          </a:xfrm>
        </p:spPr>
        <p:txBody>
          <a:bodyPr vert="horz" lIns="0" tIns="0" rIns="0" bIns="0" rtlCol="0" anchor="t">
            <a:normAutofit lnSpcReduction="10000"/>
          </a:bodyPr>
          <a:lstStyle/>
          <a:p>
            <a:r>
              <a:rPr lang="en-GB" sz="1800">
                <a:cs typeface="Arial"/>
              </a:rPr>
              <a:t>Tolerance takes a little thought to remember that, even though we may believe different things, we are still part of one big community</a:t>
            </a:r>
            <a:endParaRPr lang="en-US"/>
          </a:p>
          <a:p>
            <a:pPr algn="ctr"/>
            <a:endParaRPr lang="en-GB">
              <a:cs typeface="Arial"/>
            </a:endParaRPr>
          </a:p>
          <a:p>
            <a:pPr algn="ctr"/>
            <a:endParaRPr lang="en-GB">
              <a:cs typeface="Arial"/>
            </a:endParaRPr>
          </a:p>
          <a:p>
            <a:pPr algn="ctr"/>
            <a:endParaRPr lang="en-GB">
              <a:cs typeface="Arial"/>
            </a:endParaRPr>
          </a:p>
        </p:txBody>
      </p:sp>
      <p:sp>
        <p:nvSpPr>
          <p:cNvPr id="5" name="Slide Number Placeholder 4">
            <a:extLst>
              <a:ext uri="{FF2B5EF4-FFF2-40B4-BE49-F238E27FC236}">
                <a16:creationId xmlns:a16="http://schemas.microsoft.com/office/drawing/2014/main" id="{32466489-0529-422E-BF6B-DC52CFA66EDB}"/>
              </a:ext>
            </a:extLst>
          </p:cNvPr>
          <p:cNvSpPr>
            <a:spLocks noGrp="1"/>
          </p:cNvSpPr>
          <p:nvPr>
            <p:ph type="sldNum" sz="quarter" idx="12"/>
          </p:nvPr>
        </p:nvSpPr>
        <p:spPr/>
        <p:txBody>
          <a:bodyPr/>
          <a:lstStyle/>
          <a:p>
            <a:fld id="{48F63A3B-78C7-47BE-AE5E-E10140E04643}" type="slidenum">
              <a:rPr lang="en-US" dirty="0"/>
              <a:t>18</a:t>
            </a:fld>
            <a:endParaRPr lang="en-US"/>
          </a:p>
        </p:txBody>
      </p:sp>
      <p:sp>
        <p:nvSpPr>
          <p:cNvPr id="7" name="Text Placeholder 5">
            <a:extLst>
              <a:ext uri="{FF2B5EF4-FFF2-40B4-BE49-F238E27FC236}">
                <a16:creationId xmlns:a16="http://schemas.microsoft.com/office/drawing/2014/main" id="{2E3AF55C-19D7-42F0-8657-11CBED4F887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5">
            <a:extLst>
              <a:ext uri="{FF2B5EF4-FFF2-40B4-BE49-F238E27FC236}">
                <a16:creationId xmlns:a16="http://schemas.microsoft.com/office/drawing/2014/main" id="{0A8B4BD3-D36B-43D4-A56B-45D71C0EBB7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672032" y="2465086"/>
            <a:ext cx="3799935" cy="3890337"/>
          </a:xfrm>
          <a:prstGeom prst="rect">
            <a:avLst/>
          </a:prstGeom>
        </p:spPr>
      </p:pic>
    </p:spTree>
    <p:extLst>
      <p:ext uri="{BB962C8B-B14F-4D97-AF65-F5344CB8AC3E}">
        <p14:creationId xmlns:p14="http://schemas.microsoft.com/office/powerpoint/2010/main" val="7232032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94103-FDA2-4400-9482-77C24C99D04A}"/>
              </a:ext>
            </a:extLst>
          </p:cNvPr>
          <p:cNvSpPr>
            <a:spLocks noGrp="1"/>
          </p:cNvSpPr>
          <p:nvPr>
            <p:ph type="title"/>
          </p:nvPr>
        </p:nvSpPr>
        <p:spPr>
          <a:xfrm>
            <a:off x="366363" y="1080044"/>
            <a:ext cx="8139248" cy="454484"/>
          </a:xfrm>
        </p:spPr>
        <p:txBody>
          <a:bodyPr/>
          <a:lstStyle/>
          <a:p>
            <a:pPr algn="ctr"/>
            <a:r>
              <a:rPr lang="en-GB"/>
              <a:t>The Golden Rule</a:t>
            </a:r>
            <a:endParaRPr lang="en-US"/>
          </a:p>
        </p:txBody>
      </p:sp>
      <p:sp>
        <p:nvSpPr>
          <p:cNvPr id="3" name="Content Placeholder 2">
            <a:extLst>
              <a:ext uri="{FF2B5EF4-FFF2-40B4-BE49-F238E27FC236}">
                <a16:creationId xmlns:a16="http://schemas.microsoft.com/office/drawing/2014/main" id="{2C518B23-ED45-4384-AC81-77DA26D5441E}"/>
              </a:ext>
            </a:extLst>
          </p:cNvPr>
          <p:cNvSpPr>
            <a:spLocks noGrp="1"/>
          </p:cNvSpPr>
          <p:nvPr>
            <p:ph idx="1"/>
          </p:nvPr>
        </p:nvSpPr>
        <p:spPr>
          <a:xfrm>
            <a:off x="397214" y="1875881"/>
            <a:ext cx="8149638" cy="3209702"/>
          </a:xfrm>
        </p:spPr>
        <p:txBody>
          <a:bodyPr vert="horz" lIns="0" tIns="0" rIns="0" bIns="0" rtlCol="0" anchor="t">
            <a:normAutofit/>
          </a:bodyPr>
          <a:lstStyle/>
          <a:p>
            <a:pPr algn="ctr"/>
            <a:endParaRPr lang="en-GB" sz="1800">
              <a:cs typeface="Arial"/>
            </a:endParaRPr>
          </a:p>
          <a:p>
            <a:pPr algn="ctr"/>
            <a:r>
              <a:rPr lang="en-GB" sz="1800">
                <a:cs typeface="Arial"/>
              </a:rPr>
              <a:t>Westminster Abbey reminds us that we all share a common value.</a:t>
            </a:r>
            <a:endParaRPr lang="en-US" sz="1800">
              <a:cs typeface="Arial"/>
            </a:endParaRPr>
          </a:p>
          <a:p>
            <a:pPr algn="ctr"/>
            <a:endParaRPr lang="en-GB" sz="1800">
              <a:cs typeface="Arial"/>
            </a:endParaRPr>
          </a:p>
          <a:p>
            <a:pPr algn="ctr"/>
            <a:r>
              <a:rPr lang="en-GB" sz="1800">
                <a:cs typeface="Arial"/>
              </a:rPr>
              <a:t>One example of this is the Golden Rule -  one rule that is shared by almost every faith</a:t>
            </a:r>
          </a:p>
          <a:p>
            <a:pPr algn="ctr"/>
            <a:endParaRPr lang="en-GB" sz="1800">
              <a:cs typeface="Arial"/>
            </a:endParaRPr>
          </a:p>
          <a:p>
            <a:pPr algn="ctr"/>
            <a:r>
              <a:rPr lang="en-GB" sz="1800">
                <a:cs typeface="Arial"/>
              </a:rPr>
              <a:t>That Rule:</a:t>
            </a:r>
          </a:p>
          <a:p>
            <a:pPr algn="ctr"/>
            <a:r>
              <a:rPr lang="en-GB" sz="1800">
                <a:cs typeface="Arial"/>
              </a:rPr>
              <a:t>To Treat Others As You Would Want To Be Treated</a:t>
            </a:r>
          </a:p>
          <a:p>
            <a:pPr algn="ctr"/>
            <a:endParaRPr lang="en-GB">
              <a:cs typeface="Arial"/>
            </a:endParaRPr>
          </a:p>
        </p:txBody>
      </p:sp>
      <p:sp>
        <p:nvSpPr>
          <p:cNvPr id="5" name="Slide Number Placeholder 4">
            <a:extLst>
              <a:ext uri="{FF2B5EF4-FFF2-40B4-BE49-F238E27FC236}">
                <a16:creationId xmlns:a16="http://schemas.microsoft.com/office/drawing/2014/main" id="{CDBB8772-33D0-4797-8D73-220B21B5A213}"/>
              </a:ext>
            </a:extLst>
          </p:cNvPr>
          <p:cNvSpPr>
            <a:spLocks noGrp="1"/>
          </p:cNvSpPr>
          <p:nvPr>
            <p:ph type="sldNum" sz="quarter" idx="12"/>
          </p:nvPr>
        </p:nvSpPr>
        <p:spPr/>
        <p:txBody>
          <a:bodyPr/>
          <a:lstStyle/>
          <a:p>
            <a:fld id="{48F63A3B-78C7-47BE-AE5E-E10140E04643}" type="slidenum">
              <a:rPr lang="en-US" dirty="0"/>
              <a:t>19</a:t>
            </a:fld>
            <a:endParaRPr lang="en-US"/>
          </a:p>
        </p:txBody>
      </p:sp>
      <p:pic>
        <p:nvPicPr>
          <p:cNvPr id="7" name="Picture 7" descr="A picture containing candelabrum, vector graphics&#10;&#10;Description automatically generated">
            <a:extLst>
              <a:ext uri="{FF2B5EF4-FFF2-40B4-BE49-F238E27FC236}">
                <a16:creationId xmlns:a16="http://schemas.microsoft.com/office/drawing/2014/main" id="{8A76A63F-D31D-4EE5-A8C2-CE47BFCE845A}"/>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2218" y="5391628"/>
            <a:ext cx="6909954" cy="1311764"/>
          </a:xfrm>
          <a:prstGeom prst="rect">
            <a:avLst/>
          </a:prstGeom>
        </p:spPr>
      </p:pic>
      <p:sp>
        <p:nvSpPr>
          <p:cNvPr id="9" name="Text Placeholder 5">
            <a:extLst>
              <a:ext uri="{FF2B5EF4-FFF2-40B4-BE49-F238E27FC236}">
                <a16:creationId xmlns:a16="http://schemas.microsoft.com/office/drawing/2014/main" id="{D102136C-A0C2-4D25-849F-9053FEC5431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835745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rPr>
              <a:t>Thank you for downloading this resource. We hope that it has been a useful teaching tool in your classroom.</a:t>
            </a:r>
            <a:endParaRPr lang="en-GB">
              <a:solidFill>
                <a:schemeClr val="bg1"/>
              </a:solidFill>
              <a:cs typeface="Arial"/>
            </a:endParaRP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US">
              <a:solidFill>
                <a:schemeClr val="bg1"/>
              </a:solidFil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FA5C6-9EBF-4C79-99C1-9EE1068A33E5}"/>
              </a:ext>
            </a:extLst>
          </p:cNvPr>
          <p:cNvSpPr>
            <a:spLocks noGrp="1"/>
          </p:cNvSpPr>
          <p:nvPr>
            <p:ph type="title"/>
          </p:nvPr>
        </p:nvSpPr>
        <p:spPr>
          <a:xfrm>
            <a:off x="366363" y="1135429"/>
            <a:ext cx="8151154" cy="508332"/>
          </a:xfrm>
        </p:spPr>
        <p:txBody>
          <a:bodyPr/>
          <a:lstStyle/>
          <a:p>
            <a:pPr algn="ctr"/>
            <a:r>
              <a:rPr lang="en-GB"/>
              <a:t>Create your own Golden Rule</a:t>
            </a:r>
            <a:endParaRPr lang="en-US"/>
          </a:p>
        </p:txBody>
      </p:sp>
      <p:sp>
        <p:nvSpPr>
          <p:cNvPr id="5" name="Slide Number Placeholder 4">
            <a:extLst>
              <a:ext uri="{FF2B5EF4-FFF2-40B4-BE49-F238E27FC236}">
                <a16:creationId xmlns:a16="http://schemas.microsoft.com/office/drawing/2014/main" id="{911DD33B-5730-4D70-BD2C-BF9FF966AAC8}"/>
              </a:ext>
            </a:extLst>
          </p:cNvPr>
          <p:cNvSpPr>
            <a:spLocks noGrp="1"/>
          </p:cNvSpPr>
          <p:nvPr>
            <p:ph type="sldNum" sz="quarter" idx="12"/>
          </p:nvPr>
        </p:nvSpPr>
        <p:spPr/>
        <p:txBody>
          <a:bodyPr/>
          <a:lstStyle/>
          <a:p>
            <a:fld id="{48F63A3B-78C7-47BE-AE5E-E10140E04643}" type="slidenum">
              <a:rPr lang="en-US" dirty="0"/>
              <a:t>20</a:t>
            </a:fld>
            <a:endParaRPr lang="en-US"/>
          </a:p>
        </p:txBody>
      </p:sp>
      <p:sp>
        <p:nvSpPr>
          <p:cNvPr id="7" name="Text Placeholder 5">
            <a:extLst>
              <a:ext uri="{FF2B5EF4-FFF2-40B4-BE49-F238E27FC236}">
                <a16:creationId xmlns:a16="http://schemas.microsoft.com/office/drawing/2014/main" id="{759C2CF4-FFC2-4945-A4FC-17E568FAA0FF}"/>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4" name="Rectangle: Rounded Corners 3">
            <a:extLst>
              <a:ext uri="{FF2B5EF4-FFF2-40B4-BE49-F238E27FC236}">
                <a16:creationId xmlns:a16="http://schemas.microsoft.com/office/drawing/2014/main" id="{B160491E-E237-45A2-A09F-F8C3C5672329}"/>
              </a:ext>
            </a:extLst>
          </p:cNvPr>
          <p:cNvSpPr/>
          <p:nvPr/>
        </p:nvSpPr>
        <p:spPr>
          <a:xfrm>
            <a:off x="820881" y="2441863"/>
            <a:ext cx="7699663" cy="3179619"/>
          </a:xfrm>
          <a:prstGeom prst="roundRect">
            <a:avLst/>
          </a:prstGeom>
          <a:solidFill>
            <a:schemeClr val="bg1"/>
          </a:solidFill>
          <a:ln w="57150">
            <a:solidFill>
              <a:schemeClr val="accent6"/>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GB" sz="5000">
                <a:cs typeface="Arial"/>
              </a:rPr>
              <a:t>My Golden Rule is... </a:t>
            </a:r>
            <a:endParaRPr lang="en-GB" sz="5000"/>
          </a:p>
        </p:txBody>
      </p:sp>
    </p:spTree>
    <p:extLst>
      <p:ext uri="{BB962C8B-B14F-4D97-AF65-F5344CB8AC3E}">
        <p14:creationId xmlns:p14="http://schemas.microsoft.com/office/powerpoint/2010/main" val="9417011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lIns="91440" tIns="45720" rIns="91440" bIns="45720" rtlCol="0" anchor="t">
            <a:spAutoFit/>
          </a:bodyPr>
          <a:lstStyle/>
          <a:p>
            <a:pPr algn="ctr"/>
            <a:r>
              <a:rPr lang="en-US" sz="2800" b="1">
                <a:latin typeface="+mj-lt"/>
              </a:rPr>
              <a:t>What have you learnt today? </a:t>
            </a:r>
            <a:endParaRPr lang="en-US"/>
          </a:p>
        </p:txBody>
      </p:sp>
      <p:pic>
        <p:nvPicPr>
          <p:cNvPr id="14" name="Picture 13">
            <a:extLst>
              <a:ext uri="{FF2B5EF4-FFF2-40B4-BE49-F238E27FC236}">
                <a16:creationId xmlns:a16="http://schemas.microsoft.com/office/drawing/2014/main" id="{D75A76A5-CB17-4E99-9C2D-89D4AB4BE049}"/>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283695" y="1581542"/>
            <a:ext cx="5094193" cy="4831524"/>
          </a:xfrm>
          <a:prstGeom prst="rect">
            <a:avLst/>
          </a:prstGeom>
        </p:spPr>
      </p:pic>
    </p:spTree>
    <p:extLst>
      <p:ext uri="{BB962C8B-B14F-4D97-AF65-F5344CB8AC3E}">
        <p14:creationId xmlns:p14="http://schemas.microsoft.com/office/powerpoint/2010/main" val="3015828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rtlCol="0">
            <a:spAutoFit/>
          </a:bodyPr>
          <a:lstStyle/>
          <a:p>
            <a:pPr algn="ctr"/>
            <a:r>
              <a:rPr lang="en-US" sz="2800" b="1">
                <a:latin typeface="+mj-lt"/>
              </a:rPr>
              <a:t>What are British Values? </a:t>
            </a:r>
          </a:p>
        </p:txBody>
      </p:sp>
      <p:pic>
        <p:nvPicPr>
          <p:cNvPr id="6" name="Picture 5">
            <a:extLst>
              <a:ext uri="{FF2B5EF4-FFF2-40B4-BE49-F238E27FC236}">
                <a16:creationId xmlns:a16="http://schemas.microsoft.com/office/drawing/2014/main" id="{BC848395-8044-45C3-9E5E-B0DC68F9FACF}"/>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755563" y="2584402"/>
            <a:ext cx="4227689" cy="4009699"/>
          </a:xfrm>
          <a:prstGeom prst="rect">
            <a:avLst/>
          </a:prstGeom>
          <a:solidFill>
            <a:schemeClr val="bg1"/>
          </a:solidFill>
        </p:spPr>
      </p:pic>
      <p:sp>
        <p:nvSpPr>
          <p:cNvPr id="8" name="TextBox 7">
            <a:extLst>
              <a:ext uri="{FF2B5EF4-FFF2-40B4-BE49-F238E27FC236}">
                <a16:creationId xmlns:a16="http://schemas.microsoft.com/office/drawing/2014/main" id="{3108B26F-CA7B-4152-B592-79E0033B179D}"/>
              </a:ext>
            </a:extLst>
          </p:cNvPr>
          <p:cNvSpPr txBox="1"/>
          <p:nvPr/>
        </p:nvSpPr>
        <p:spPr>
          <a:xfrm>
            <a:off x="621963" y="2641690"/>
            <a:ext cx="2133600" cy="584775"/>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Mutual Respect</a:t>
            </a:r>
          </a:p>
          <a:p>
            <a:r>
              <a:rPr lang="en-GB" sz="1400">
                <a:latin typeface="Arial" panose="020B0604020202020204" pitchFamily="34" charset="0"/>
                <a:cs typeface="Arial" panose="020B0604020202020204" pitchFamily="34" charset="0"/>
              </a:rPr>
              <a:t>Wedding finger</a:t>
            </a:r>
          </a:p>
        </p:txBody>
      </p:sp>
      <p:sp>
        <p:nvSpPr>
          <p:cNvPr id="9" name="TextBox 8">
            <a:extLst>
              <a:ext uri="{FF2B5EF4-FFF2-40B4-BE49-F238E27FC236}">
                <a16:creationId xmlns:a16="http://schemas.microsoft.com/office/drawing/2014/main" id="{BE5D2731-33D0-498F-A52B-E5002CF72246}"/>
              </a:ext>
            </a:extLst>
          </p:cNvPr>
          <p:cNvSpPr txBox="1"/>
          <p:nvPr/>
        </p:nvSpPr>
        <p:spPr>
          <a:xfrm>
            <a:off x="621963" y="4384140"/>
            <a:ext cx="2133600" cy="584775"/>
          </a:xfrm>
          <a:prstGeom prst="rect">
            <a:avLst/>
          </a:prstGeom>
          <a:noFill/>
        </p:spPr>
        <p:txBody>
          <a:bodyPr wrap="square" rtlCol="0">
            <a:spAutoFit/>
          </a:bodyPr>
          <a:lstStyle/>
          <a:p>
            <a:r>
              <a:rPr lang="en-GB" b="1"/>
              <a:t>Individual Liberty</a:t>
            </a:r>
          </a:p>
          <a:p>
            <a:r>
              <a:rPr lang="en-GB" sz="1400"/>
              <a:t>Little one = me</a:t>
            </a:r>
          </a:p>
        </p:txBody>
      </p:sp>
      <p:sp>
        <p:nvSpPr>
          <p:cNvPr id="10" name="TextBox 9">
            <a:extLst>
              <a:ext uri="{FF2B5EF4-FFF2-40B4-BE49-F238E27FC236}">
                <a16:creationId xmlns:a16="http://schemas.microsoft.com/office/drawing/2014/main" id="{1F765997-8D7D-4D42-A6CC-96FED4BC4AD0}"/>
              </a:ext>
            </a:extLst>
          </p:cNvPr>
          <p:cNvSpPr txBox="1"/>
          <p:nvPr/>
        </p:nvSpPr>
        <p:spPr>
          <a:xfrm>
            <a:off x="1990593" y="1678596"/>
            <a:ext cx="5132101" cy="584775"/>
          </a:xfrm>
          <a:prstGeom prst="rect">
            <a:avLst/>
          </a:prstGeom>
          <a:noFill/>
        </p:spPr>
        <p:txBody>
          <a:bodyPr wrap="square" lIns="91440" tIns="45720" rIns="91440" bIns="45720" rtlCol="0" anchor="t">
            <a:spAutoFit/>
          </a:bodyPr>
          <a:lstStyle/>
          <a:p>
            <a:r>
              <a:rPr lang="en-GB" b="1"/>
              <a:t>Tolerance of different faiths and beliefs</a:t>
            </a:r>
            <a:endParaRPr lang="en-US"/>
          </a:p>
          <a:p>
            <a:r>
              <a:rPr lang="en-GB" sz="1400"/>
              <a:t>Tallest pointing to God</a:t>
            </a:r>
            <a:endParaRPr lang="en-US">
              <a:cs typeface="Arial"/>
            </a:endParaRPr>
          </a:p>
        </p:txBody>
      </p:sp>
      <p:sp>
        <p:nvSpPr>
          <p:cNvPr id="11" name="TextBox 10">
            <a:extLst>
              <a:ext uri="{FF2B5EF4-FFF2-40B4-BE49-F238E27FC236}">
                <a16:creationId xmlns:a16="http://schemas.microsoft.com/office/drawing/2014/main" id="{E4FD05D5-ED86-4AFB-9BB8-198D3C0839AD}"/>
              </a:ext>
            </a:extLst>
          </p:cNvPr>
          <p:cNvSpPr txBox="1"/>
          <p:nvPr/>
        </p:nvSpPr>
        <p:spPr>
          <a:xfrm>
            <a:off x="6605982" y="2641689"/>
            <a:ext cx="2133600" cy="584775"/>
          </a:xfrm>
          <a:prstGeom prst="rect">
            <a:avLst/>
          </a:prstGeom>
          <a:noFill/>
        </p:spPr>
        <p:txBody>
          <a:bodyPr wrap="square" rtlCol="0">
            <a:spAutoFit/>
          </a:bodyPr>
          <a:lstStyle/>
          <a:p>
            <a:r>
              <a:rPr lang="en-GB" b="1"/>
              <a:t>Rule of Law</a:t>
            </a:r>
          </a:p>
          <a:p>
            <a:r>
              <a:rPr lang="en-GB" sz="1400"/>
              <a:t>Pointing</a:t>
            </a:r>
          </a:p>
        </p:txBody>
      </p:sp>
      <p:sp>
        <p:nvSpPr>
          <p:cNvPr id="12" name="TextBox 11">
            <a:extLst>
              <a:ext uri="{FF2B5EF4-FFF2-40B4-BE49-F238E27FC236}">
                <a16:creationId xmlns:a16="http://schemas.microsoft.com/office/drawing/2014/main" id="{5BDA9407-62CE-4AD7-A5ED-EADFCD25C94C}"/>
              </a:ext>
            </a:extLst>
          </p:cNvPr>
          <p:cNvSpPr txBox="1"/>
          <p:nvPr/>
        </p:nvSpPr>
        <p:spPr>
          <a:xfrm>
            <a:off x="7106537" y="3611334"/>
            <a:ext cx="2133600" cy="584775"/>
          </a:xfrm>
          <a:prstGeom prst="rect">
            <a:avLst/>
          </a:prstGeom>
          <a:noFill/>
        </p:spPr>
        <p:txBody>
          <a:bodyPr wrap="square" rtlCol="0">
            <a:spAutoFit/>
          </a:bodyPr>
          <a:lstStyle/>
          <a:p>
            <a:r>
              <a:rPr lang="en-GB" b="1"/>
              <a:t>Democracy </a:t>
            </a:r>
          </a:p>
          <a:p>
            <a:r>
              <a:rPr lang="en-GB" sz="1400"/>
              <a:t>Thumbs up or down</a:t>
            </a:r>
          </a:p>
        </p:txBody>
      </p:sp>
      <p:cxnSp>
        <p:nvCxnSpPr>
          <p:cNvPr id="3" name="Straight Arrow Connector 2">
            <a:extLst>
              <a:ext uri="{FF2B5EF4-FFF2-40B4-BE49-F238E27FC236}">
                <a16:creationId xmlns:a16="http://schemas.microsoft.com/office/drawing/2014/main" id="{4A423E53-507C-42A2-BF37-1B568279159A}"/>
              </a:ext>
            </a:extLst>
          </p:cNvPr>
          <p:cNvCxnSpPr/>
          <p:nvPr/>
        </p:nvCxnSpPr>
        <p:spPr>
          <a:xfrm flipV="1">
            <a:off x="1990593" y="4033120"/>
            <a:ext cx="764970" cy="2923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614D293-9816-4145-99D1-65F20E97108E}"/>
              </a:ext>
            </a:extLst>
          </p:cNvPr>
          <p:cNvCxnSpPr/>
          <p:nvPr/>
        </p:nvCxnSpPr>
        <p:spPr>
          <a:xfrm flipV="1">
            <a:off x="2373078" y="2934076"/>
            <a:ext cx="914568" cy="1620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6AF8C3D-FC5E-4C12-9FFB-DA9629C0ED4D}"/>
              </a:ext>
            </a:extLst>
          </p:cNvPr>
          <p:cNvCxnSpPr/>
          <p:nvPr/>
        </p:nvCxnSpPr>
        <p:spPr>
          <a:xfrm>
            <a:off x="4209992" y="2024968"/>
            <a:ext cx="121920" cy="45198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03AFCAB-4E13-4FC9-9EF4-677A1487D574}"/>
              </a:ext>
            </a:extLst>
          </p:cNvPr>
          <p:cNvCxnSpPr/>
          <p:nvPr/>
        </p:nvCxnSpPr>
        <p:spPr>
          <a:xfrm flipH="1">
            <a:off x="5710989" y="2807368"/>
            <a:ext cx="894993" cy="2077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787C311-D50F-433C-AD5A-18D95314FECE}"/>
              </a:ext>
            </a:extLst>
          </p:cNvPr>
          <p:cNvCxnSpPr/>
          <p:nvPr/>
        </p:nvCxnSpPr>
        <p:spPr>
          <a:xfrm flipH="1">
            <a:off x="6833937" y="4179313"/>
            <a:ext cx="288757" cy="4099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3174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5D35C5AA-D20D-4C2C-BFF9-B9B8A6C70D84}"/>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705540" y="2150078"/>
            <a:ext cx="4447212" cy="4253555"/>
          </a:xfrm>
          <a:prstGeom prst="rect">
            <a:avLst/>
          </a:prstGeom>
        </p:spPr>
      </p:pic>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60707"/>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298152" y="922831"/>
            <a:ext cx="8365743" cy="954107"/>
          </a:xfrm>
          <a:prstGeom prst="rect">
            <a:avLst/>
          </a:prstGeom>
          <a:noFill/>
        </p:spPr>
        <p:txBody>
          <a:bodyPr wrap="square" lIns="91440" tIns="45720" rIns="91440" bIns="45720" rtlCol="0" anchor="t">
            <a:spAutoFit/>
          </a:bodyPr>
          <a:lstStyle/>
          <a:p>
            <a:pPr algn="ctr"/>
            <a:r>
              <a:rPr lang="en-US" sz="2800" b="1">
                <a:latin typeface="+mj-lt"/>
              </a:rPr>
              <a:t>Let’s investigate: Tolerance of </a:t>
            </a:r>
            <a:r>
              <a:rPr lang="en-GB" sz="2800" b="1">
                <a:ea typeface="+mn-lt"/>
                <a:cs typeface="+mn-lt"/>
              </a:rPr>
              <a:t>different faiths and beliefs</a:t>
            </a:r>
          </a:p>
        </p:txBody>
      </p:sp>
    </p:spTree>
    <p:extLst>
      <p:ext uri="{BB962C8B-B14F-4D97-AF65-F5344CB8AC3E}">
        <p14:creationId xmlns:p14="http://schemas.microsoft.com/office/powerpoint/2010/main" val="721404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hape&#10;&#10;Description automatically generated">
            <a:extLst>
              <a:ext uri="{FF2B5EF4-FFF2-40B4-BE49-F238E27FC236}">
                <a16:creationId xmlns:a16="http://schemas.microsoft.com/office/drawing/2014/main" id="{161864A1-94CF-4D3C-987F-FF6F694FBF40}"/>
              </a:ext>
            </a:extLst>
          </p:cNvPr>
          <p:cNvPicPr>
            <a:picLocks noChangeAspect="1"/>
          </p:cNvPicPr>
          <p:nvPr/>
        </p:nvPicPr>
        <p:blipFill>
          <a:blip r:embed="rId3"/>
          <a:stretch>
            <a:fillRect/>
          </a:stretch>
        </p:blipFill>
        <p:spPr>
          <a:xfrm>
            <a:off x="879777" y="1718394"/>
            <a:ext cx="7242463" cy="5029200"/>
          </a:xfrm>
          <a:prstGeom prst="rect">
            <a:avLst/>
          </a:prstGeom>
        </p:spPr>
      </p:pic>
      <p:sp>
        <p:nvSpPr>
          <p:cNvPr id="2" name="Title 1">
            <a:extLst>
              <a:ext uri="{FF2B5EF4-FFF2-40B4-BE49-F238E27FC236}">
                <a16:creationId xmlns:a16="http://schemas.microsoft.com/office/drawing/2014/main" id="{4549C480-D0FD-4943-A415-7C0024AD0E88}"/>
              </a:ext>
            </a:extLst>
          </p:cNvPr>
          <p:cNvSpPr>
            <a:spLocks noGrp="1"/>
          </p:cNvSpPr>
          <p:nvPr>
            <p:ph type="title"/>
          </p:nvPr>
        </p:nvSpPr>
        <p:spPr>
          <a:xfrm>
            <a:off x="366363" y="884758"/>
            <a:ext cx="8139248" cy="562884"/>
          </a:xfrm>
        </p:spPr>
        <p:txBody>
          <a:bodyPr/>
          <a:lstStyle/>
          <a:p>
            <a:pPr algn="ctr"/>
            <a:r>
              <a:rPr lang="en-GB"/>
              <a:t>What is Tolerance?</a:t>
            </a:r>
            <a:endParaRPr lang="en-US"/>
          </a:p>
        </p:txBody>
      </p:sp>
      <p:sp>
        <p:nvSpPr>
          <p:cNvPr id="3" name="Content Placeholder 2">
            <a:extLst>
              <a:ext uri="{FF2B5EF4-FFF2-40B4-BE49-F238E27FC236}">
                <a16:creationId xmlns:a16="http://schemas.microsoft.com/office/drawing/2014/main" id="{329EBBC5-7944-4BB5-B658-65EF3D291AB6}"/>
              </a:ext>
            </a:extLst>
          </p:cNvPr>
          <p:cNvSpPr>
            <a:spLocks noGrp="1"/>
          </p:cNvSpPr>
          <p:nvPr>
            <p:ph idx="1"/>
          </p:nvPr>
        </p:nvSpPr>
        <p:spPr>
          <a:xfrm>
            <a:off x="2624506" y="3783541"/>
            <a:ext cx="3764675" cy="1078185"/>
          </a:xfrm>
        </p:spPr>
        <p:txBody>
          <a:bodyPr vert="horz" lIns="0" tIns="0" rIns="0" bIns="0" rtlCol="0" anchor="t">
            <a:normAutofit/>
          </a:bodyPr>
          <a:lstStyle/>
          <a:p>
            <a:pPr algn="ctr"/>
            <a:r>
              <a:rPr lang="en-GB" sz="1800" dirty="0">
                <a:cs typeface="Arial"/>
              </a:rPr>
              <a:t>You don't have to believe what others believe. </a:t>
            </a:r>
          </a:p>
          <a:p>
            <a:pPr algn="ctr"/>
            <a:endParaRPr lang="en-GB" sz="1800" u="sng">
              <a:cs typeface="Arial"/>
            </a:endParaRPr>
          </a:p>
        </p:txBody>
      </p:sp>
      <p:sp>
        <p:nvSpPr>
          <p:cNvPr id="5" name="Slide Number Placeholder 4">
            <a:extLst>
              <a:ext uri="{FF2B5EF4-FFF2-40B4-BE49-F238E27FC236}">
                <a16:creationId xmlns:a16="http://schemas.microsoft.com/office/drawing/2014/main" id="{66378766-293C-4893-9217-A7461B49CAED}"/>
              </a:ext>
            </a:extLst>
          </p:cNvPr>
          <p:cNvSpPr>
            <a:spLocks noGrp="1"/>
          </p:cNvSpPr>
          <p:nvPr>
            <p:ph type="sldNum" sz="quarter" idx="12"/>
          </p:nvPr>
        </p:nvSpPr>
        <p:spPr/>
        <p:txBody>
          <a:bodyPr/>
          <a:lstStyle/>
          <a:p>
            <a:fld id="{48F63A3B-78C7-47BE-AE5E-E10140E04643}" type="slidenum">
              <a:rPr lang="en-US" dirty="0"/>
              <a:t>5</a:t>
            </a:fld>
            <a:endParaRPr lang="en-US"/>
          </a:p>
        </p:txBody>
      </p:sp>
      <p:sp>
        <p:nvSpPr>
          <p:cNvPr id="7" name="Text Placeholder 5">
            <a:extLst>
              <a:ext uri="{FF2B5EF4-FFF2-40B4-BE49-F238E27FC236}">
                <a16:creationId xmlns:a16="http://schemas.microsoft.com/office/drawing/2014/main" id="{AF589925-8528-4392-BE83-B3D70564203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1327862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167DD-CE0E-4E19-B260-9422B47970D9}"/>
              </a:ext>
            </a:extLst>
          </p:cNvPr>
          <p:cNvSpPr>
            <a:spLocks noGrp="1"/>
          </p:cNvSpPr>
          <p:nvPr>
            <p:ph type="title"/>
          </p:nvPr>
        </p:nvSpPr>
        <p:spPr>
          <a:xfrm>
            <a:off x="323231" y="1014154"/>
            <a:ext cx="8124871" cy="476881"/>
          </a:xfrm>
        </p:spPr>
        <p:txBody>
          <a:bodyPr/>
          <a:lstStyle/>
          <a:p>
            <a:pPr algn="ctr"/>
            <a:r>
              <a:rPr lang="en-GB"/>
              <a:t>Showing tolerance</a:t>
            </a:r>
          </a:p>
        </p:txBody>
      </p:sp>
      <p:sp>
        <p:nvSpPr>
          <p:cNvPr id="3" name="Content Placeholder 2">
            <a:extLst>
              <a:ext uri="{FF2B5EF4-FFF2-40B4-BE49-F238E27FC236}">
                <a16:creationId xmlns:a16="http://schemas.microsoft.com/office/drawing/2014/main" id="{938EB553-3F8D-48AE-B987-135435F250BF}"/>
              </a:ext>
            </a:extLst>
          </p:cNvPr>
          <p:cNvSpPr>
            <a:spLocks noGrp="1"/>
          </p:cNvSpPr>
          <p:nvPr>
            <p:ph idx="1"/>
          </p:nvPr>
        </p:nvSpPr>
        <p:spPr>
          <a:xfrm>
            <a:off x="431763" y="1980887"/>
            <a:ext cx="8139248" cy="3758228"/>
          </a:xfrm>
        </p:spPr>
        <p:txBody>
          <a:bodyPr vert="horz" lIns="0" tIns="0" rIns="0" bIns="0" rtlCol="0" anchor="t">
            <a:normAutofit/>
          </a:bodyPr>
          <a:lstStyle/>
          <a:p>
            <a:pPr algn="ctr"/>
            <a:r>
              <a:rPr lang="en-GB" sz="1800">
                <a:cs typeface="Arial"/>
              </a:rPr>
              <a:t>If you show tolerance to the faiths and beliefs of others, </a:t>
            </a:r>
            <a:endParaRPr lang="en-US">
              <a:cs typeface="Arial"/>
            </a:endParaRPr>
          </a:p>
          <a:p>
            <a:pPr algn="ctr"/>
            <a:r>
              <a:rPr lang="en-GB" sz="1800">
                <a:cs typeface="Arial"/>
              </a:rPr>
              <a:t>you are showing acceptance. </a:t>
            </a:r>
            <a:endParaRPr lang="en-US">
              <a:cs typeface="Arial"/>
            </a:endParaRPr>
          </a:p>
          <a:p>
            <a:pPr algn="ctr"/>
            <a:r>
              <a:rPr lang="en-GB" sz="1800">
                <a:cs typeface="Arial"/>
              </a:rPr>
              <a:t>This means you can still be friends</a:t>
            </a:r>
          </a:p>
          <a:p>
            <a:pPr algn="ctr"/>
            <a:r>
              <a:rPr lang="en-GB" sz="1800">
                <a:cs typeface="Arial"/>
              </a:rPr>
              <a:t>even if you don't always agree.</a:t>
            </a:r>
            <a:endParaRPr lang="en-GB"/>
          </a:p>
          <a:p>
            <a:endParaRPr lang="en-GB" sz="1800">
              <a:cs typeface="Arial"/>
            </a:endParaRPr>
          </a:p>
          <a:p>
            <a:endParaRPr lang="en-GB" sz="1800">
              <a:cs typeface="Arial"/>
            </a:endParaRPr>
          </a:p>
        </p:txBody>
      </p:sp>
      <p:sp>
        <p:nvSpPr>
          <p:cNvPr id="5" name="Slide Number Placeholder 4">
            <a:extLst>
              <a:ext uri="{FF2B5EF4-FFF2-40B4-BE49-F238E27FC236}">
                <a16:creationId xmlns:a16="http://schemas.microsoft.com/office/drawing/2014/main" id="{286A5CB9-56E2-4838-8482-36BDCD5B4E37}"/>
              </a:ext>
            </a:extLst>
          </p:cNvPr>
          <p:cNvSpPr>
            <a:spLocks noGrp="1"/>
          </p:cNvSpPr>
          <p:nvPr>
            <p:ph type="sldNum" sz="quarter" idx="12"/>
          </p:nvPr>
        </p:nvSpPr>
        <p:spPr/>
        <p:txBody>
          <a:bodyPr/>
          <a:lstStyle/>
          <a:p>
            <a:fld id="{48F63A3B-78C7-47BE-AE5E-E10140E04643}" type="slidenum">
              <a:rPr lang="en-US" dirty="0"/>
              <a:t>6</a:t>
            </a:fld>
            <a:endParaRPr lang="en-US"/>
          </a:p>
        </p:txBody>
      </p:sp>
      <p:sp>
        <p:nvSpPr>
          <p:cNvPr id="7" name="Text Placeholder 5">
            <a:extLst>
              <a:ext uri="{FF2B5EF4-FFF2-40B4-BE49-F238E27FC236}">
                <a16:creationId xmlns:a16="http://schemas.microsoft.com/office/drawing/2014/main" id="{35999E45-C053-4A00-B74F-48715EFDC4BF}"/>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5" descr="Shape, circle&#10;&#10;Description automatically generated">
            <a:extLst>
              <a:ext uri="{FF2B5EF4-FFF2-40B4-BE49-F238E27FC236}">
                <a16:creationId xmlns:a16="http://schemas.microsoft.com/office/drawing/2014/main" id="{693653F8-0D05-4655-B0E9-8D2F138A69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60073" y="4035086"/>
            <a:ext cx="4208317" cy="2538944"/>
          </a:xfrm>
          <a:prstGeom prst="rect">
            <a:avLst/>
          </a:prstGeom>
        </p:spPr>
      </p:pic>
    </p:spTree>
    <p:extLst>
      <p:ext uri="{BB962C8B-B14F-4D97-AF65-F5344CB8AC3E}">
        <p14:creationId xmlns:p14="http://schemas.microsoft.com/office/powerpoint/2010/main" val="3450099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6AF4E-B310-4EC6-8190-C2593F6A325E}"/>
              </a:ext>
            </a:extLst>
          </p:cNvPr>
          <p:cNvSpPr>
            <a:spLocks noGrp="1"/>
          </p:cNvSpPr>
          <p:nvPr>
            <p:ph type="title"/>
          </p:nvPr>
        </p:nvSpPr>
        <p:spPr>
          <a:xfrm>
            <a:off x="366363" y="884758"/>
            <a:ext cx="8139248" cy="469366"/>
          </a:xfrm>
        </p:spPr>
        <p:txBody>
          <a:bodyPr/>
          <a:lstStyle/>
          <a:p>
            <a:pPr algn="ctr"/>
            <a:r>
              <a:rPr lang="en-GB"/>
              <a:t>Tolerance around the world</a:t>
            </a:r>
          </a:p>
        </p:txBody>
      </p:sp>
      <p:sp>
        <p:nvSpPr>
          <p:cNvPr id="3" name="Content Placeholder 2">
            <a:extLst>
              <a:ext uri="{FF2B5EF4-FFF2-40B4-BE49-F238E27FC236}">
                <a16:creationId xmlns:a16="http://schemas.microsoft.com/office/drawing/2014/main" id="{4057F6F7-FFE9-4E3B-A90D-96F6AC9D0255}"/>
              </a:ext>
            </a:extLst>
          </p:cNvPr>
          <p:cNvSpPr>
            <a:spLocks noGrp="1"/>
          </p:cNvSpPr>
          <p:nvPr>
            <p:ph idx="1"/>
          </p:nvPr>
        </p:nvSpPr>
        <p:spPr>
          <a:xfrm>
            <a:off x="539398" y="2748246"/>
            <a:ext cx="3380211" cy="1472229"/>
          </a:xfrm>
        </p:spPr>
        <p:txBody>
          <a:bodyPr vert="horz" lIns="0" tIns="0" rIns="0" bIns="0" rtlCol="0" anchor="t">
            <a:normAutofit/>
          </a:bodyPr>
          <a:lstStyle/>
          <a:p>
            <a:pPr algn="ctr"/>
            <a:r>
              <a:rPr lang="en-GB" sz="1800">
                <a:cs typeface="Arial"/>
              </a:rPr>
              <a:t>The world is made up of many nations, full of different societies and communities. People have different faiths, and some people have no faith. </a:t>
            </a:r>
          </a:p>
        </p:txBody>
      </p:sp>
      <p:sp>
        <p:nvSpPr>
          <p:cNvPr id="5" name="Slide Number Placeholder 4">
            <a:extLst>
              <a:ext uri="{FF2B5EF4-FFF2-40B4-BE49-F238E27FC236}">
                <a16:creationId xmlns:a16="http://schemas.microsoft.com/office/drawing/2014/main" id="{459A3567-0082-4607-ACF2-883BF1D38E38}"/>
              </a:ext>
            </a:extLst>
          </p:cNvPr>
          <p:cNvSpPr>
            <a:spLocks noGrp="1"/>
          </p:cNvSpPr>
          <p:nvPr>
            <p:ph type="sldNum" sz="quarter" idx="12"/>
          </p:nvPr>
        </p:nvSpPr>
        <p:spPr/>
        <p:txBody>
          <a:bodyPr/>
          <a:lstStyle/>
          <a:p>
            <a:fld id="{48F63A3B-78C7-47BE-AE5E-E10140E04643}" type="slidenum">
              <a:rPr lang="en-US" dirty="0"/>
              <a:t>7</a:t>
            </a:fld>
            <a:endParaRPr lang="en-US"/>
          </a:p>
        </p:txBody>
      </p:sp>
      <p:sp>
        <p:nvSpPr>
          <p:cNvPr id="7" name="Text Placeholder 5">
            <a:extLst>
              <a:ext uri="{FF2B5EF4-FFF2-40B4-BE49-F238E27FC236}">
                <a16:creationId xmlns:a16="http://schemas.microsoft.com/office/drawing/2014/main" id="{5A2F2B48-A096-4484-AE01-DD4605EC1EE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0" name="Picture 10">
            <a:extLst>
              <a:ext uri="{FF2B5EF4-FFF2-40B4-BE49-F238E27FC236}">
                <a16:creationId xmlns:a16="http://schemas.microsoft.com/office/drawing/2014/main" id="{30E4E508-C151-47F3-B455-0BBCC7CA3C0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166753" y="1763209"/>
            <a:ext cx="3896591" cy="4006991"/>
          </a:xfrm>
          <a:prstGeom prst="rect">
            <a:avLst/>
          </a:prstGeom>
        </p:spPr>
      </p:pic>
    </p:spTree>
    <p:extLst>
      <p:ext uri="{BB962C8B-B14F-4D97-AF65-F5344CB8AC3E}">
        <p14:creationId xmlns:p14="http://schemas.microsoft.com/office/powerpoint/2010/main" val="14562485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6FFC2-E11A-4B15-9577-FA90C61A205E}"/>
              </a:ext>
            </a:extLst>
          </p:cNvPr>
          <p:cNvSpPr>
            <a:spLocks noGrp="1"/>
          </p:cNvSpPr>
          <p:nvPr>
            <p:ph type="title"/>
          </p:nvPr>
        </p:nvSpPr>
        <p:spPr>
          <a:xfrm>
            <a:off x="366363" y="978276"/>
            <a:ext cx="8128858" cy="365456"/>
          </a:xfrm>
        </p:spPr>
        <p:txBody>
          <a:bodyPr/>
          <a:lstStyle/>
          <a:p>
            <a:pPr algn="ctr"/>
            <a:r>
              <a:rPr lang="en-GB"/>
              <a:t>Does everyone agree? </a:t>
            </a:r>
            <a:endParaRPr lang="en-US"/>
          </a:p>
        </p:txBody>
      </p:sp>
      <p:sp>
        <p:nvSpPr>
          <p:cNvPr id="5" name="Slide Number Placeholder 4">
            <a:extLst>
              <a:ext uri="{FF2B5EF4-FFF2-40B4-BE49-F238E27FC236}">
                <a16:creationId xmlns:a16="http://schemas.microsoft.com/office/drawing/2014/main" id="{E72DE2C8-001C-46C0-AFC9-0770C49862A4}"/>
              </a:ext>
            </a:extLst>
          </p:cNvPr>
          <p:cNvSpPr>
            <a:spLocks noGrp="1"/>
          </p:cNvSpPr>
          <p:nvPr>
            <p:ph type="sldNum" sz="quarter" idx="12"/>
          </p:nvPr>
        </p:nvSpPr>
        <p:spPr/>
        <p:txBody>
          <a:bodyPr/>
          <a:lstStyle/>
          <a:p>
            <a:fld id="{48F63A3B-78C7-47BE-AE5E-E10140E04643}" type="slidenum">
              <a:rPr lang="en-US" dirty="0"/>
              <a:t>8</a:t>
            </a:fld>
            <a:endParaRPr lang="en-US"/>
          </a:p>
        </p:txBody>
      </p:sp>
      <p:sp>
        <p:nvSpPr>
          <p:cNvPr id="7" name="Text Placeholder 5">
            <a:extLst>
              <a:ext uri="{FF2B5EF4-FFF2-40B4-BE49-F238E27FC236}">
                <a16:creationId xmlns:a16="http://schemas.microsoft.com/office/drawing/2014/main" id="{3C130CFA-8944-4205-A9CF-4D50F39D56F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Picture 8">
            <a:extLst>
              <a:ext uri="{FF2B5EF4-FFF2-40B4-BE49-F238E27FC236}">
                <a16:creationId xmlns:a16="http://schemas.microsoft.com/office/drawing/2014/main" id="{377345D1-BA00-4F7C-AB03-C4F0E6252A49}"/>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693718" y="2116336"/>
            <a:ext cx="5330536" cy="3747546"/>
          </a:xfrm>
          <a:prstGeom prst="rect">
            <a:avLst/>
          </a:prstGeom>
        </p:spPr>
      </p:pic>
      <p:sp>
        <p:nvSpPr>
          <p:cNvPr id="11" name="TextBox 10">
            <a:extLst>
              <a:ext uri="{FF2B5EF4-FFF2-40B4-BE49-F238E27FC236}">
                <a16:creationId xmlns:a16="http://schemas.microsoft.com/office/drawing/2014/main" id="{B560D931-7DD3-4640-8A1C-2ADE53ED3B90}"/>
              </a:ext>
            </a:extLst>
          </p:cNvPr>
          <p:cNvSpPr txBox="1"/>
          <p:nvPr/>
        </p:nvSpPr>
        <p:spPr>
          <a:xfrm>
            <a:off x="675409" y="1631372"/>
            <a:ext cx="782435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ea typeface="+mn-lt"/>
                <a:cs typeface="+mn-lt"/>
              </a:rPr>
              <a:t>Very often, these different groups don't agree with what the others believe. </a:t>
            </a:r>
            <a:endParaRPr lang="en-US"/>
          </a:p>
        </p:txBody>
      </p:sp>
      <p:sp>
        <p:nvSpPr>
          <p:cNvPr id="12" name="TextBox 11">
            <a:extLst>
              <a:ext uri="{FF2B5EF4-FFF2-40B4-BE49-F238E27FC236}">
                <a16:creationId xmlns:a16="http://schemas.microsoft.com/office/drawing/2014/main" id="{BDDBA08C-024F-401F-B624-1037ABE564B8}"/>
              </a:ext>
            </a:extLst>
          </p:cNvPr>
          <p:cNvSpPr txBox="1"/>
          <p:nvPr/>
        </p:nvSpPr>
        <p:spPr>
          <a:xfrm>
            <a:off x="1724890" y="5964381"/>
            <a:ext cx="782435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ea typeface="+mn-lt"/>
                <a:cs typeface="+mn-lt"/>
              </a:rPr>
              <a:t>This can lead to arguments, fights and even war. </a:t>
            </a:r>
            <a:endParaRPr lang="en-US"/>
          </a:p>
        </p:txBody>
      </p:sp>
    </p:spTree>
    <p:extLst>
      <p:ext uri="{BB962C8B-B14F-4D97-AF65-F5344CB8AC3E}">
        <p14:creationId xmlns:p14="http://schemas.microsoft.com/office/powerpoint/2010/main" val="2292670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1" descr="Map&#10;&#10;Description automatically generated">
            <a:extLst>
              <a:ext uri="{FF2B5EF4-FFF2-40B4-BE49-F238E27FC236}">
                <a16:creationId xmlns:a16="http://schemas.microsoft.com/office/drawing/2014/main" id="{B4BF97A8-58BA-4869-AA61-B7817EEEE40F}"/>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760452" y="2244223"/>
            <a:ext cx="3493698" cy="3413348"/>
          </a:xfrm>
          <a:prstGeom prst="rect">
            <a:avLst/>
          </a:prstGeom>
        </p:spPr>
      </p:pic>
      <p:sp>
        <p:nvSpPr>
          <p:cNvPr id="2" name="Title 1">
            <a:extLst>
              <a:ext uri="{FF2B5EF4-FFF2-40B4-BE49-F238E27FC236}">
                <a16:creationId xmlns:a16="http://schemas.microsoft.com/office/drawing/2014/main" id="{FA7D4445-3818-4D98-BC59-04C814F9EBF5}"/>
              </a:ext>
            </a:extLst>
          </p:cNvPr>
          <p:cNvSpPr>
            <a:spLocks noGrp="1"/>
          </p:cNvSpPr>
          <p:nvPr>
            <p:ph type="title"/>
          </p:nvPr>
        </p:nvSpPr>
        <p:spPr>
          <a:xfrm>
            <a:off x="366363" y="893384"/>
            <a:ext cx="8139248" cy="488383"/>
          </a:xfrm>
        </p:spPr>
        <p:txBody>
          <a:bodyPr/>
          <a:lstStyle/>
          <a:p>
            <a:pPr algn="ctr"/>
            <a:r>
              <a:rPr lang="en-GB"/>
              <a:t>Britain is all mixed up</a:t>
            </a:r>
          </a:p>
        </p:txBody>
      </p:sp>
      <p:sp>
        <p:nvSpPr>
          <p:cNvPr id="5" name="Slide Number Placeholder 4">
            <a:extLst>
              <a:ext uri="{FF2B5EF4-FFF2-40B4-BE49-F238E27FC236}">
                <a16:creationId xmlns:a16="http://schemas.microsoft.com/office/drawing/2014/main" id="{84579D91-BB8F-472B-ACD0-401964ED3AD4}"/>
              </a:ext>
            </a:extLst>
          </p:cNvPr>
          <p:cNvSpPr>
            <a:spLocks noGrp="1"/>
          </p:cNvSpPr>
          <p:nvPr>
            <p:ph type="sldNum" sz="quarter" idx="12"/>
          </p:nvPr>
        </p:nvSpPr>
        <p:spPr/>
        <p:txBody>
          <a:bodyPr/>
          <a:lstStyle/>
          <a:p>
            <a:fld id="{48F63A3B-78C7-47BE-AE5E-E10140E04643}" type="slidenum">
              <a:rPr lang="en-US" dirty="0"/>
              <a:t>9</a:t>
            </a:fld>
            <a:endParaRPr lang="en-US"/>
          </a:p>
        </p:txBody>
      </p:sp>
      <p:sp>
        <p:nvSpPr>
          <p:cNvPr id="7" name="Text Placeholder 5">
            <a:extLst>
              <a:ext uri="{FF2B5EF4-FFF2-40B4-BE49-F238E27FC236}">
                <a16:creationId xmlns:a16="http://schemas.microsoft.com/office/drawing/2014/main" id="{50AB78A8-6ACE-4791-A984-9464BA5B3AE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8" name="TextBox 7">
            <a:extLst>
              <a:ext uri="{FF2B5EF4-FFF2-40B4-BE49-F238E27FC236}">
                <a16:creationId xmlns:a16="http://schemas.microsoft.com/office/drawing/2014/main" id="{641B8607-BA9D-471E-BFC4-68B37393A53C}"/>
              </a:ext>
            </a:extLst>
          </p:cNvPr>
          <p:cNvSpPr txBox="1"/>
          <p:nvPr/>
        </p:nvSpPr>
        <p:spPr>
          <a:xfrm>
            <a:off x="431321" y="1595886"/>
            <a:ext cx="841938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a:ea typeface="+mn-lt"/>
                <a:cs typeface="+mn-lt"/>
              </a:rPr>
              <a:t>Britain, much like the world, is made up of many different communities, cultures, faiths and beliefs.</a:t>
            </a:r>
            <a:endParaRPr lang="en-GB"/>
          </a:p>
        </p:txBody>
      </p:sp>
      <p:cxnSp>
        <p:nvCxnSpPr>
          <p:cNvPr id="13" name="Straight Arrow Connector 12">
            <a:extLst>
              <a:ext uri="{FF2B5EF4-FFF2-40B4-BE49-F238E27FC236}">
                <a16:creationId xmlns:a16="http://schemas.microsoft.com/office/drawing/2014/main" id="{3747B175-9D12-4C08-869F-73B4A4451AFB}"/>
              </a:ext>
            </a:extLst>
          </p:cNvPr>
          <p:cNvCxnSpPr/>
          <p:nvPr/>
        </p:nvCxnSpPr>
        <p:spPr>
          <a:xfrm flipH="1">
            <a:off x="5306228" y="2500903"/>
            <a:ext cx="827967" cy="4676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3CB4CC1-0433-4DC6-B427-56F35AF38FE9}"/>
              </a:ext>
            </a:extLst>
          </p:cNvPr>
          <p:cNvCxnSpPr>
            <a:cxnSpLocks/>
          </p:cNvCxnSpPr>
          <p:nvPr/>
        </p:nvCxnSpPr>
        <p:spPr>
          <a:xfrm flipH="1">
            <a:off x="5565020" y="3889757"/>
            <a:ext cx="388020" cy="57119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CF849302-8987-4D17-BEB8-0C314DAFD2B6}"/>
              </a:ext>
            </a:extLst>
          </p:cNvPr>
          <p:cNvCxnSpPr>
            <a:cxnSpLocks/>
          </p:cNvCxnSpPr>
          <p:nvPr/>
        </p:nvCxnSpPr>
        <p:spPr>
          <a:xfrm>
            <a:off x="3089071" y="4623001"/>
            <a:ext cx="871436" cy="8811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12B7EC8-D7D3-429A-A87A-8C4FECC84F08}"/>
              </a:ext>
            </a:extLst>
          </p:cNvPr>
          <p:cNvCxnSpPr>
            <a:cxnSpLocks/>
          </p:cNvCxnSpPr>
          <p:nvPr/>
        </p:nvCxnSpPr>
        <p:spPr>
          <a:xfrm flipV="1">
            <a:off x="7031343" y="3917487"/>
            <a:ext cx="168" cy="92117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03F5797-2BE9-4146-A233-757BDD2DFF7C}"/>
              </a:ext>
            </a:extLst>
          </p:cNvPr>
          <p:cNvCxnSpPr>
            <a:cxnSpLocks/>
          </p:cNvCxnSpPr>
          <p:nvPr/>
        </p:nvCxnSpPr>
        <p:spPr>
          <a:xfrm>
            <a:off x="7169366" y="3932887"/>
            <a:ext cx="8794" cy="8989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88141533-A750-461E-ABE4-F55618974217}"/>
              </a:ext>
            </a:extLst>
          </p:cNvPr>
          <p:cNvSpPr txBox="1"/>
          <p:nvPr/>
        </p:nvSpPr>
        <p:spPr>
          <a:xfrm>
            <a:off x="6124755" y="2329131"/>
            <a:ext cx="105242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a:ea typeface="+mn-lt"/>
                <a:cs typeface="+mn-lt"/>
              </a:rPr>
              <a:t>Scottish</a:t>
            </a:r>
            <a:endParaRPr lang="en-US"/>
          </a:p>
        </p:txBody>
      </p:sp>
      <p:sp>
        <p:nvSpPr>
          <p:cNvPr id="22" name="TextBox 21">
            <a:extLst>
              <a:ext uri="{FF2B5EF4-FFF2-40B4-BE49-F238E27FC236}">
                <a16:creationId xmlns:a16="http://schemas.microsoft.com/office/drawing/2014/main" id="{9DF2B319-CE43-45F8-A050-30C33B5020C5}"/>
              </a:ext>
            </a:extLst>
          </p:cNvPr>
          <p:cNvSpPr txBox="1"/>
          <p:nvPr/>
        </p:nvSpPr>
        <p:spPr>
          <a:xfrm>
            <a:off x="2760453" y="4226943"/>
            <a:ext cx="1052423" cy="7745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a:ea typeface="+mn-lt"/>
                <a:cs typeface="+mn-lt"/>
              </a:rPr>
              <a:t>Welsh</a:t>
            </a:r>
            <a:endParaRPr lang="en-US">
              <a:ea typeface="+mn-lt"/>
              <a:cs typeface="+mn-lt"/>
            </a:endParaRPr>
          </a:p>
          <a:p>
            <a:pPr>
              <a:spcAft>
                <a:spcPts val="1000"/>
              </a:spcAft>
            </a:pPr>
            <a:endParaRPr lang="en-GB">
              <a:cs typeface="Arial"/>
            </a:endParaRPr>
          </a:p>
        </p:txBody>
      </p:sp>
      <p:sp>
        <p:nvSpPr>
          <p:cNvPr id="23" name="TextBox 22">
            <a:extLst>
              <a:ext uri="{FF2B5EF4-FFF2-40B4-BE49-F238E27FC236}">
                <a16:creationId xmlns:a16="http://schemas.microsoft.com/office/drawing/2014/main" id="{BF640AB0-A65A-4AFF-8AB2-D2739A33428E}"/>
              </a:ext>
            </a:extLst>
          </p:cNvPr>
          <p:cNvSpPr txBox="1"/>
          <p:nvPr/>
        </p:nvSpPr>
        <p:spPr>
          <a:xfrm>
            <a:off x="5658929" y="3493696"/>
            <a:ext cx="105242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a:ea typeface="+mn-lt"/>
                <a:cs typeface="+mn-lt"/>
              </a:rPr>
              <a:t>English</a:t>
            </a:r>
            <a:endParaRPr lang="en-US"/>
          </a:p>
        </p:txBody>
      </p:sp>
      <p:sp>
        <p:nvSpPr>
          <p:cNvPr id="24" name="TextBox 23">
            <a:extLst>
              <a:ext uri="{FF2B5EF4-FFF2-40B4-BE49-F238E27FC236}">
                <a16:creationId xmlns:a16="http://schemas.microsoft.com/office/drawing/2014/main" id="{4899CB4E-31C7-41C5-A4CE-E72A0E7DA447}"/>
              </a:ext>
            </a:extLst>
          </p:cNvPr>
          <p:cNvSpPr txBox="1"/>
          <p:nvPr/>
        </p:nvSpPr>
        <p:spPr>
          <a:xfrm>
            <a:off x="7315200" y="4054413"/>
            <a:ext cx="105242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a:cs typeface="Arial"/>
              </a:rPr>
              <a:t>North or South? </a:t>
            </a:r>
          </a:p>
        </p:txBody>
      </p:sp>
      <p:sp>
        <p:nvSpPr>
          <p:cNvPr id="25" name="TextBox 24">
            <a:extLst>
              <a:ext uri="{FF2B5EF4-FFF2-40B4-BE49-F238E27FC236}">
                <a16:creationId xmlns:a16="http://schemas.microsoft.com/office/drawing/2014/main" id="{82DDAFE8-83F4-4BFF-8541-1BD500D2CA15}"/>
              </a:ext>
            </a:extLst>
          </p:cNvPr>
          <p:cNvSpPr txBox="1"/>
          <p:nvPr/>
        </p:nvSpPr>
        <p:spPr>
          <a:xfrm>
            <a:off x="431322" y="2467154"/>
            <a:ext cx="2053085" cy="36112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a:ea typeface="+mn-lt"/>
                <a:cs typeface="+mn-lt"/>
              </a:rPr>
              <a:t>For example: </a:t>
            </a:r>
            <a:endParaRPr lang="en-US">
              <a:ea typeface="+mn-lt"/>
              <a:cs typeface="+mn-lt"/>
            </a:endParaRPr>
          </a:p>
          <a:p>
            <a:pPr>
              <a:spcAft>
                <a:spcPts val="1000"/>
              </a:spcAft>
            </a:pPr>
            <a:r>
              <a:rPr lang="en-GB">
                <a:ea typeface="+mn-lt"/>
                <a:cs typeface="+mn-lt"/>
              </a:rPr>
              <a:t>Christianity</a:t>
            </a:r>
            <a:endParaRPr lang="en-US">
              <a:ea typeface="+mn-lt"/>
              <a:cs typeface="+mn-lt"/>
            </a:endParaRPr>
          </a:p>
          <a:p>
            <a:pPr>
              <a:spcAft>
                <a:spcPts val="1000"/>
              </a:spcAft>
            </a:pPr>
            <a:r>
              <a:rPr lang="en-GB">
                <a:cs typeface="Arial"/>
              </a:rPr>
              <a:t>Sikhism</a:t>
            </a:r>
          </a:p>
          <a:p>
            <a:pPr>
              <a:spcAft>
                <a:spcPts val="1000"/>
              </a:spcAft>
            </a:pPr>
            <a:r>
              <a:rPr lang="en-GB">
                <a:cs typeface="Arial"/>
              </a:rPr>
              <a:t>Hinduism</a:t>
            </a:r>
          </a:p>
          <a:p>
            <a:pPr>
              <a:spcAft>
                <a:spcPts val="1000"/>
              </a:spcAft>
            </a:pPr>
            <a:r>
              <a:rPr lang="en-GB">
                <a:cs typeface="Arial"/>
              </a:rPr>
              <a:t>Islam</a:t>
            </a:r>
          </a:p>
          <a:p>
            <a:pPr>
              <a:spcAft>
                <a:spcPts val="1000"/>
              </a:spcAft>
            </a:pPr>
            <a:r>
              <a:rPr lang="en-GB">
                <a:cs typeface="Arial"/>
              </a:rPr>
              <a:t>Judaism</a:t>
            </a:r>
          </a:p>
          <a:p>
            <a:pPr>
              <a:spcAft>
                <a:spcPts val="1000"/>
              </a:spcAft>
            </a:pPr>
            <a:r>
              <a:rPr lang="en-GB">
                <a:cs typeface="Arial"/>
              </a:rPr>
              <a:t>Buddhism</a:t>
            </a:r>
          </a:p>
          <a:p>
            <a:pPr>
              <a:spcAft>
                <a:spcPts val="1000"/>
              </a:spcAft>
            </a:pPr>
            <a:r>
              <a:rPr lang="en-GB">
                <a:cs typeface="Arial"/>
              </a:rPr>
              <a:t>No faith</a:t>
            </a:r>
          </a:p>
          <a:p>
            <a:pPr>
              <a:spcAft>
                <a:spcPts val="1000"/>
              </a:spcAft>
            </a:pPr>
            <a:endParaRPr lang="en-GB">
              <a:cs typeface="Arial"/>
            </a:endParaRPr>
          </a:p>
        </p:txBody>
      </p:sp>
    </p:spTree>
    <p:extLst>
      <p:ext uri="{BB962C8B-B14F-4D97-AF65-F5344CB8AC3E}">
        <p14:creationId xmlns:p14="http://schemas.microsoft.com/office/powerpoint/2010/main" val="2695188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Lst>
  </p:timing>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3" ma:contentTypeDescription="Create a new document." ma:contentTypeScope="" ma:versionID="52a203b619d7d54568ab834c4689d72a">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d45607d68b515cb89128d2b85c944e7f"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025904A-105D-4795-86C4-11D7D71B1ABE}">
  <ds:schemaRefs>
    <ds:schemaRef ds:uri="40e3bd4d-ad2a-475f-b877-b0398ba3b99b"/>
    <ds:schemaRef ds:uri="cf8bedca-0699-49e1-97e1-14424d7eca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D3736B9-988C-451A-B8A0-04E40832F1FD}">
  <ds:schemaRefs>
    <ds:schemaRef ds:uri="http://schemas.microsoft.com/sharepoint/v3/contenttype/forms"/>
  </ds:schemaRefs>
</ds:datastoreItem>
</file>

<file path=customXml/itemProps3.xml><?xml version="1.0" encoding="utf-8"?>
<ds:datastoreItem xmlns:ds="http://schemas.openxmlformats.org/officeDocument/2006/customXml" ds:itemID="{9F7079DF-1D04-4B81-BBC3-5F9C92BA2912}">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On-screen Show (4:3)</PresentationFormat>
  <Slides>21</Slides>
  <Notes>21</Notes>
  <HiddenSlides>0</HiddenSlide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PowerPoint Presentation</vt:lpstr>
      <vt:lpstr>PowerPoint Presentation</vt:lpstr>
      <vt:lpstr>PowerPoint Presentation</vt:lpstr>
      <vt:lpstr>What is Tolerance?</vt:lpstr>
      <vt:lpstr>Showing tolerance</vt:lpstr>
      <vt:lpstr>Tolerance around the world</vt:lpstr>
      <vt:lpstr>Does everyone agree? </vt:lpstr>
      <vt:lpstr>Britain is all mixed up</vt:lpstr>
      <vt:lpstr>How tolerant are you?</vt:lpstr>
      <vt:lpstr>The tradition of tolerance</vt:lpstr>
      <vt:lpstr>Intolerance at the Abbey</vt:lpstr>
      <vt:lpstr>Survival was not guaranteed</vt:lpstr>
      <vt:lpstr>A beacon of tolerance</vt:lpstr>
      <vt:lpstr>Quiet reminders of tolerance</vt:lpstr>
      <vt:lpstr>Tolerance and remembrance</vt:lpstr>
      <vt:lpstr>Who is allowed at Westminster Abbey today?</vt:lpstr>
      <vt:lpstr>One community</vt:lpstr>
      <vt:lpstr>The Golden Rule</vt:lpstr>
      <vt:lpstr>Create your own Golden Rule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revision>46</cp:revision>
  <dcterms:created xsi:type="dcterms:W3CDTF">2019-02-11T11:01:41Z</dcterms:created>
  <dcterms:modified xsi:type="dcterms:W3CDTF">2022-03-02T14:50:35Z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2475600</vt:r8>
  </property>
</Properties>
</file>