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9"/>
  </p:notesMasterIdLst>
  <p:sldIdLst>
    <p:sldId id="392" r:id="rId5"/>
    <p:sldId id="316" r:id="rId6"/>
    <p:sldId id="404" r:id="rId7"/>
    <p:sldId id="381" r:id="rId8"/>
    <p:sldId id="393" r:id="rId9"/>
    <p:sldId id="395" r:id="rId10"/>
    <p:sldId id="397" r:id="rId11"/>
    <p:sldId id="400" r:id="rId12"/>
    <p:sldId id="396" r:id="rId13"/>
    <p:sldId id="401" r:id="rId14"/>
    <p:sldId id="409" r:id="rId15"/>
    <p:sldId id="407" r:id="rId16"/>
    <p:sldId id="408" r:id="rId17"/>
    <p:sldId id="378"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6CA533-0653-260E-FDB7-C8CDE1DD82B2}" name="Laura Arends" initials="LA" userId="S::Laura.Arends@westminster-abbey.org::a1c91e67-eed6-4549-a4b2-f1951bd78e56" providerId="AD"/>
  <p188:author id="{37EF83BC-3276-C3CB-5349-D3611DA3E24D}" name="Sian Shaw" initials="SS" userId="S::sian.shaw@westminster-abbey.org::cf930bf7-ba7f-4ec0-9225-526cb0af2be3" providerId="AD"/>
  <p188:author id="{1E257FD1-2AE0-ED44-3C85-523AE3DD16F4}" name="Sophie Holland" initials="SH" userId="S::sophie.holland@westminster-abbey.org::973f5038-f617-450a-8546-88bc9d3463c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D9D9D"/>
    <a:srgbClr val="006E73"/>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CF0499-E492-76D3-4A00-52B68A3D9E09}" v="2" dt="2025-03-10T08:37:37.6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283" autoAdjust="0"/>
  </p:normalViewPr>
  <p:slideViewPr>
    <p:cSldViewPr snapToGrid="0">
      <p:cViewPr varScale="1">
        <p:scale>
          <a:sx n="94" d="100"/>
          <a:sy n="94" d="100"/>
        </p:scale>
        <p:origin x="209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S::sian.shaw@westminster-abbey.org::cf930bf7-ba7f-4ec0-9225-526cb0af2be3" providerId="AD" clId="Web-{80ED78E8-5442-D8F8-E2CA-CF323F46B55E}"/>
    <pc:docChg chg="modSld sldOrd">
      <pc:chgData name="Sian Shaw" userId="S::sian.shaw@westminster-abbey.org::cf930bf7-ba7f-4ec0-9225-526cb0af2be3" providerId="AD" clId="Web-{80ED78E8-5442-D8F8-E2CA-CF323F46B55E}" dt="2025-02-28T15:42:48.797" v="64" actId="14100"/>
      <pc:docMkLst>
        <pc:docMk/>
      </pc:docMkLst>
      <pc:sldChg chg="modSp ord">
        <pc:chgData name="Sian Shaw" userId="S::sian.shaw@westminster-abbey.org::cf930bf7-ba7f-4ec0-9225-526cb0af2be3" providerId="AD" clId="Web-{80ED78E8-5442-D8F8-E2CA-CF323F46B55E}" dt="2025-02-28T15:42:33.312" v="60" actId="20577"/>
        <pc:sldMkLst>
          <pc:docMk/>
          <pc:sldMk cId="3404531805" sldId="401"/>
        </pc:sldMkLst>
        <pc:spChg chg="mod">
          <ac:chgData name="Sian Shaw" userId="S::sian.shaw@westminster-abbey.org::cf930bf7-ba7f-4ec0-9225-526cb0af2be3" providerId="AD" clId="Web-{80ED78E8-5442-D8F8-E2CA-CF323F46B55E}" dt="2025-02-28T15:42:33.312" v="60" actId="20577"/>
          <ac:spMkLst>
            <pc:docMk/>
            <pc:sldMk cId="3404531805" sldId="401"/>
            <ac:spMk id="7" creationId="{F343DF06-061B-4DE1-9F5A-C1B85CC17901}"/>
          </ac:spMkLst>
        </pc:spChg>
      </pc:sldChg>
      <pc:sldChg chg="modSp">
        <pc:chgData name="Sian Shaw" userId="S::sian.shaw@westminster-abbey.org::cf930bf7-ba7f-4ec0-9225-526cb0af2be3" providerId="AD" clId="Web-{80ED78E8-5442-D8F8-E2CA-CF323F46B55E}" dt="2025-02-28T15:42:48.797" v="64" actId="14100"/>
        <pc:sldMkLst>
          <pc:docMk/>
          <pc:sldMk cId="1813894221" sldId="409"/>
        </pc:sldMkLst>
        <pc:spChg chg="mod">
          <ac:chgData name="Sian Shaw" userId="S::sian.shaw@westminster-abbey.org::cf930bf7-ba7f-4ec0-9225-526cb0af2be3" providerId="AD" clId="Web-{80ED78E8-5442-D8F8-E2CA-CF323F46B55E}" dt="2025-02-28T15:42:48.797" v="64" actId="14100"/>
          <ac:spMkLst>
            <pc:docMk/>
            <pc:sldMk cId="1813894221" sldId="409"/>
            <ac:spMk id="3" creationId="{74A5BF1B-AC89-545A-8446-99E1D699CE4F}"/>
          </ac:spMkLst>
        </pc:spChg>
      </pc:sldChg>
    </pc:docChg>
  </pc:docChgLst>
  <pc:docChgLst>
    <pc:chgData name="Sophie Holland" userId="S::sophie.holland@westminster-abbey.org::973f5038-f617-450a-8546-88bc9d3463c3" providerId="AD" clId="Web-{9895A278-D3E2-C237-EE47-C36EF58575C0}"/>
    <pc:docChg chg="mod modSld">
      <pc:chgData name="Sophie Holland" userId="S::sophie.holland@westminster-abbey.org::973f5038-f617-450a-8546-88bc9d3463c3" providerId="AD" clId="Web-{9895A278-D3E2-C237-EE47-C36EF58575C0}" dt="2024-04-09T11:24:41.575" v="514" actId="20577"/>
      <pc:docMkLst>
        <pc:docMk/>
      </pc:docMkLst>
      <pc:sldChg chg="modSp">
        <pc:chgData name="Sophie Holland" userId="S::sophie.holland@westminster-abbey.org::973f5038-f617-450a-8546-88bc9d3463c3" providerId="AD" clId="Web-{9895A278-D3E2-C237-EE47-C36EF58575C0}" dt="2024-04-09T10:10:04.760" v="453" actId="20577"/>
        <pc:sldMkLst>
          <pc:docMk/>
          <pc:sldMk cId="3712833313" sldId="365"/>
        </pc:sldMkLst>
      </pc:sldChg>
      <pc:sldChg chg="modSp">
        <pc:chgData name="Sophie Holland" userId="S::sophie.holland@westminster-abbey.org::973f5038-f617-450a-8546-88bc9d3463c3" providerId="AD" clId="Web-{9895A278-D3E2-C237-EE47-C36EF58575C0}" dt="2024-04-09T10:26:02.693" v="454" actId="1076"/>
        <pc:sldMkLst>
          <pc:docMk/>
          <pc:sldMk cId="1222876594" sldId="375"/>
        </pc:sldMkLst>
      </pc:sldChg>
      <pc:sldChg chg="addSp delSp modSp">
        <pc:chgData name="Sophie Holland" userId="S::sophie.holland@westminster-abbey.org::973f5038-f617-450a-8546-88bc9d3463c3" providerId="AD" clId="Web-{9895A278-D3E2-C237-EE47-C36EF58575C0}" dt="2024-04-09T10:27:43.117" v="478" actId="20577"/>
        <pc:sldMkLst>
          <pc:docMk/>
          <pc:sldMk cId="145814539" sldId="379"/>
        </pc:sldMkLst>
      </pc:sldChg>
      <pc:sldChg chg="modSp">
        <pc:chgData name="Sophie Holland" userId="S::sophie.holland@westminster-abbey.org::973f5038-f617-450a-8546-88bc9d3463c3" providerId="AD" clId="Web-{9895A278-D3E2-C237-EE47-C36EF58575C0}" dt="2024-04-09T11:24:41.575" v="514" actId="20577"/>
        <pc:sldMkLst>
          <pc:docMk/>
          <pc:sldMk cId="164710391" sldId="382"/>
        </pc:sldMkLst>
      </pc:sldChg>
      <pc:sldChg chg="addCm">
        <pc:chgData name="Sophie Holland" userId="S::sophie.holland@westminster-abbey.org::973f5038-f617-450a-8546-88bc9d3463c3" providerId="AD" clId="Web-{9895A278-D3E2-C237-EE47-C36EF58575C0}" dt="2024-04-09T10:29:47.965" v="480"/>
        <pc:sldMkLst>
          <pc:docMk/>
          <pc:sldMk cId="335759159" sldId="386"/>
        </pc:sldMkLst>
      </pc:sldChg>
    </pc:docChg>
  </pc:docChgLst>
  <pc:docChgLst>
    <pc:chgData name="Sophie Holland" userId="S::sophie.holland@westminster-abbey.org::973f5038-f617-450a-8546-88bc9d3463c3" providerId="AD" clId="Web-{3E472B03-C121-2910-3A1F-812B7D67E9C9}"/>
    <pc:docChg chg="modSld">
      <pc:chgData name="Sophie Holland" userId="S::sophie.holland@westminster-abbey.org::973f5038-f617-450a-8546-88bc9d3463c3" providerId="AD" clId="Web-{3E472B03-C121-2910-3A1F-812B7D67E9C9}" dt="2024-07-12T08:28:41.964" v="34" actId="20577"/>
      <pc:docMkLst>
        <pc:docMk/>
      </pc:docMkLst>
      <pc:sldChg chg="modSp">
        <pc:chgData name="Sophie Holland" userId="S::sophie.holland@westminster-abbey.org::973f5038-f617-450a-8546-88bc9d3463c3" providerId="AD" clId="Web-{3E472B03-C121-2910-3A1F-812B7D67E9C9}" dt="2024-07-12T08:28:41.964" v="34" actId="20577"/>
        <pc:sldMkLst>
          <pc:docMk/>
          <pc:sldMk cId="1036688037" sldId="389"/>
        </pc:sldMkLst>
      </pc:sldChg>
    </pc:docChg>
  </pc:docChgLst>
  <pc:docChgLst>
    <pc:chgData name="Lou Cash" userId="S::lou.cash@westminster-abbey.org::86be4a58-c22e-4e67-b9c9-cb87f0968146" providerId="AD" clId="Web-{D7DAB86F-6E54-1BBB-84F0-D9646DD73D4A}"/>
    <pc:docChg chg="delSld modSld">
      <pc:chgData name="Lou Cash" userId="S::lou.cash@westminster-abbey.org::86be4a58-c22e-4e67-b9c9-cb87f0968146" providerId="AD" clId="Web-{D7DAB86F-6E54-1BBB-84F0-D9646DD73D4A}" dt="2024-05-01T15:02:20.428" v="22"/>
      <pc:docMkLst>
        <pc:docMk/>
      </pc:docMkLst>
      <pc:sldChg chg="modSp">
        <pc:chgData name="Lou Cash" userId="S::lou.cash@westminster-abbey.org::86be4a58-c22e-4e67-b9c9-cb87f0968146" providerId="AD" clId="Web-{D7DAB86F-6E54-1BBB-84F0-D9646DD73D4A}" dt="2024-05-01T15:01:25.739" v="3" actId="20577"/>
        <pc:sldMkLst>
          <pc:docMk/>
          <pc:sldMk cId="4213500498" sldId="341"/>
        </pc:sldMkLst>
      </pc:sldChg>
      <pc:sldChg chg="modSp">
        <pc:chgData name="Lou Cash" userId="S::lou.cash@westminster-abbey.org::86be4a58-c22e-4e67-b9c9-cb87f0968146" providerId="AD" clId="Web-{D7DAB86F-6E54-1BBB-84F0-D9646DD73D4A}" dt="2024-05-01T15:01:57.427" v="12" actId="20577"/>
        <pc:sldMkLst>
          <pc:docMk/>
          <pc:sldMk cId="3712833313" sldId="365"/>
        </pc:sldMkLst>
      </pc:sldChg>
      <pc:sldChg chg="del">
        <pc:chgData name="Lou Cash" userId="S::lou.cash@westminster-abbey.org::86be4a58-c22e-4e67-b9c9-cb87f0968146" providerId="AD" clId="Web-{D7DAB86F-6E54-1BBB-84F0-D9646DD73D4A}" dt="2024-05-01T15:02:01.224" v="13"/>
        <pc:sldMkLst>
          <pc:docMk/>
          <pc:sldMk cId="1222876594" sldId="375"/>
        </pc:sldMkLst>
      </pc:sldChg>
      <pc:sldChg chg="del">
        <pc:chgData name="Lou Cash" userId="S::lou.cash@westminster-abbey.org::86be4a58-c22e-4e67-b9c9-cb87f0968146" providerId="AD" clId="Web-{D7DAB86F-6E54-1BBB-84F0-D9646DD73D4A}" dt="2024-05-01T15:02:03.568" v="14"/>
        <pc:sldMkLst>
          <pc:docMk/>
          <pc:sldMk cId="2759133365" sldId="376"/>
        </pc:sldMkLst>
      </pc:sldChg>
      <pc:sldChg chg="del">
        <pc:chgData name="Lou Cash" userId="S::lou.cash@westminster-abbey.org::86be4a58-c22e-4e67-b9c9-cb87f0968146" providerId="AD" clId="Web-{D7DAB86F-6E54-1BBB-84F0-D9646DD73D4A}" dt="2024-05-01T15:02:05.662" v="15"/>
        <pc:sldMkLst>
          <pc:docMk/>
          <pc:sldMk cId="1573368064" sldId="377"/>
        </pc:sldMkLst>
      </pc:sldChg>
      <pc:sldChg chg="del">
        <pc:chgData name="Lou Cash" userId="S::lou.cash@westminster-abbey.org::86be4a58-c22e-4e67-b9c9-cb87f0968146" providerId="AD" clId="Web-{D7DAB86F-6E54-1BBB-84F0-D9646DD73D4A}" dt="2024-05-01T15:02:07.662" v="16"/>
        <pc:sldMkLst>
          <pc:docMk/>
          <pc:sldMk cId="616823757" sldId="378"/>
        </pc:sldMkLst>
      </pc:sldChg>
      <pc:sldChg chg="del">
        <pc:chgData name="Lou Cash" userId="S::lou.cash@westminster-abbey.org::86be4a58-c22e-4e67-b9c9-cb87f0968146" providerId="AD" clId="Web-{D7DAB86F-6E54-1BBB-84F0-D9646DD73D4A}" dt="2024-05-01T15:02:09.412" v="17"/>
        <pc:sldMkLst>
          <pc:docMk/>
          <pc:sldMk cId="145814539" sldId="379"/>
        </pc:sldMkLst>
      </pc:sldChg>
      <pc:sldChg chg="del">
        <pc:chgData name="Lou Cash" userId="S::lou.cash@westminster-abbey.org::86be4a58-c22e-4e67-b9c9-cb87f0968146" providerId="AD" clId="Web-{D7DAB86F-6E54-1BBB-84F0-D9646DD73D4A}" dt="2024-05-01T15:02:11.225" v="18"/>
        <pc:sldMkLst>
          <pc:docMk/>
          <pc:sldMk cId="1089888186" sldId="380"/>
        </pc:sldMkLst>
      </pc:sldChg>
      <pc:sldChg chg="del">
        <pc:chgData name="Lou Cash" userId="S::lou.cash@westminster-abbey.org::86be4a58-c22e-4e67-b9c9-cb87f0968146" providerId="AD" clId="Web-{D7DAB86F-6E54-1BBB-84F0-D9646DD73D4A}" dt="2024-05-01T15:02:13.709" v="19"/>
        <pc:sldMkLst>
          <pc:docMk/>
          <pc:sldMk cId="2663979259" sldId="381"/>
        </pc:sldMkLst>
      </pc:sldChg>
      <pc:sldChg chg="del">
        <pc:chgData name="Lou Cash" userId="S::lou.cash@westminster-abbey.org::86be4a58-c22e-4e67-b9c9-cb87f0968146" providerId="AD" clId="Web-{D7DAB86F-6E54-1BBB-84F0-D9646DD73D4A}" dt="2024-05-01T15:02:20.428" v="22"/>
        <pc:sldMkLst>
          <pc:docMk/>
          <pc:sldMk cId="3641375729" sldId="383"/>
        </pc:sldMkLst>
      </pc:sldChg>
      <pc:sldChg chg="del">
        <pc:chgData name="Lou Cash" userId="S::lou.cash@westminster-abbey.org::86be4a58-c22e-4e67-b9c9-cb87f0968146" providerId="AD" clId="Web-{D7DAB86F-6E54-1BBB-84F0-D9646DD73D4A}" dt="2024-05-01T15:02:15.741" v="20"/>
        <pc:sldMkLst>
          <pc:docMk/>
          <pc:sldMk cId="335759159" sldId="386"/>
        </pc:sldMkLst>
      </pc:sldChg>
      <pc:sldChg chg="del">
        <pc:chgData name="Lou Cash" userId="S::lou.cash@westminster-abbey.org::86be4a58-c22e-4e67-b9c9-cb87f0968146" providerId="AD" clId="Web-{D7DAB86F-6E54-1BBB-84F0-D9646DD73D4A}" dt="2024-05-01T15:02:17.944" v="21"/>
        <pc:sldMkLst>
          <pc:docMk/>
          <pc:sldMk cId="3094434956" sldId="387"/>
        </pc:sldMkLst>
      </pc:sldChg>
    </pc:docChg>
  </pc:docChgLst>
  <pc:docChgLst>
    <pc:chgData name="Sophie Holland" userId="S::sophie.holland@westminster-abbey.org::973f5038-f617-450a-8546-88bc9d3463c3" providerId="AD" clId="Web-{9D3713A6-E315-FF0A-DC7E-C2096B1902E1}"/>
    <pc:docChg chg="modSld sldOrd">
      <pc:chgData name="Sophie Holland" userId="S::sophie.holland@westminster-abbey.org::973f5038-f617-450a-8546-88bc9d3463c3" providerId="AD" clId="Web-{9D3713A6-E315-FF0A-DC7E-C2096B1902E1}" dt="2024-03-28T11:56:38.145" v="150"/>
      <pc:docMkLst>
        <pc:docMk/>
      </pc:docMkLst>
      <pc:sldChg chg="modSp">
        <pc:chgData name="Sophie Holland" userId="S::sophie.holland@westminster-abbey.org::973f5038-f617-450a-8546-88bc9d3463c3" providerId="AD" clId="Web-{9D3713A6-E315-FF0A-DC7E-C2096B1902E1}" dt="2024-03-28T11:47:08.383" v="115" actId="1076"/>
        <pc:sldMkLst>
          <pc:docMk/>
          <pc:sldMk cId="1222876594" sldId="375"/>
        </pc:sldMkLst>
      </pc:sldChg>
      <pc:sldChg chg="addSp delSp modSp">
        <pc:chgData name="Sophie Holland" userId="S::sophie.holland@westminster-abbey.org::973f5038-f617-450a-8546-88bc9d3463c3" providerId="AD" clId="Web-{9D3713A6-E315-FF0A-DC7E-C2096B1902E1}" dt="2024-03-28T11:47:53.103" v="133" actId="1076"/>
        <pc:sldMkLst>
          <pc:docMk/>
          <pc:sldMk cId="1089888186" sldId="380"/>
        </pc:sldMkLst>
      </pc:sldChg>
      <pc:sldChg chg="addSp delSp modSp">
        <pc:chgData name="Sophie Holland" userId="S::sophie.holland@westminster-abbey.org::973f5038-f617-450a-8546-88bc9d3463c3" providerId="AD" clId="Web-{9D3713A6-E315-FF0A-DC7E-C2096B1902E1}" dt="2024-03-28T11:29:35.955" v="5"/>
        <pc:sldMkLst>
          <pc:docMk/>
          <pc:sldMk cId="384624548" sldId="384"/>
        </pc:sldMkLst>
      </pc:sldChg>
      <pc:sldChg chg="addSp delSp modSp ord">
        <pc:chgData name="Sophie Holland" userId="S::sophie.holland@westminster-abbey.org::973f5038-f617-450a-8546-88bc9d3463c3" providerId="AD" clId="Web-{9D3713A6-E315-FF0A-DC7E-C2096B1902E1}" dt="2024-03-28T11:50:36.997" v="139" actId="14100"/>
        <pc:sldMkLst>
          <pc:docMk/>
          <pc:sldMk cId="1954523333" sldId="385"/>
        </pc:sldMkLst>
      </pc:sldChg>
      <pc:sldChg chg="addSp delSp modSp ord">
        <pc:chgData name="Sophie Holland" userId="S::sophie.holland@westminster-abbey.org::973f5038-f617-450a-8546-88bc9d3463c3" providerId="AD" clId="Web-{9D3713A6-E315-FF0A-DC7E-C2096B1902E1}" dt="2024-03-28T11:48:59.870" v="137"/>
        <pc:sldMkLst>
          <pc:docMk/>
          <pc:sldMk cId="335759159" sldId="386"/>
        </pc:sldMkLst>
      </pc:sldChg>
      <pc:sldChg chg="addSp delSp modSp ord">
        <pc:chgData name="Sophie Holland" userId="S::sophie.holland@westminster-abbey.org::973f5038-f617-450a-8546-88bc9d3463c3" providerId="AD" clId="Web-{9D3713A6-E315-FF0A-DC7E-C2096B1902E1}" dt="2024-03-28T11:48:21.900" v="135"/>
        <pc:sldMkLst>
          <pc:docMk/>
          <pc:sldMk cId="3094434956" sldId="387"/>
        </pc:sldMkLst>
      </pc:sldChg>
      <pc:sldChg chg="addSp delSp modSp modNotes">
        <pc:chgData name="Sophie Holland" userId="S::sophie.holland@westminster-abbey.org::973f5038-f617-450a-8546-88bc9d3463c3" providerId="AD" clId="Web-{9D3713A6-E315-FF0A-DC7E-C2096B1902E1}" dt="2024-03-28T11:56:38.145" v="150"/>
        <pc:sldMkLst>
          <pc:docMk/>
          <pc:sldMk cId="556748090" sldId="388"/>
        </pc:sldMkLst>
      </pc:sldChg>
    </pc:docChg>
  </pc:docChgLst>
  <pc:docChgLst>
    <pc:chgData name="Sophie Holland" userId="S::sophie.holland@westminster-abbey.org::973f5038-f617-450a-8546-88bc9d3463c3" providerId="AD" clId="Web-{10B5DBA5-CAC3-9AF3-CFB2-6717BB2CBC2A}"/>
    <pc:docChg chg="modSld">
      <pc:chgData name="Sophie Holland" userId="S::sophie.holland@westminster-abbey.org::973f5038-f617-450a-8546-88bc9d3463c3" providerId="AD" clId="Web-{10B5DBA5-CAC3-9AF3-CFB2-6717BB2CBC2A}" dt="2024-03-27T11:12:26.412" v="163" actId="20577"/>
      <pc:docMkLst>
        <pc:docMk/>
      </pc:docMkLst>
      <pc:sldChg chg="modSp">
        <pc:chgData name="Sophie Holland" userId="S::sophie.holland@westminster-abbey.org::973f5038-f617-450a-8546-88bc9d3463c3" providerId="AD" clId="Web-{10B5DBA5-CAC3-9AF3-CFB2-6717BB2CBC2A}" dt="2024-03-27T10:57:04.204" v="40" actId="20577"/>
        <pc:sldMkLst>
          <pc:docMk/>
          <pc:sldMk cId="1089888186" sldId="380"/>
        </pc:sldMkLst>
      </pc:sldChg>
      <pc:sldChg chg="addSp modSp">
        <pc:chgData name="Sophie Holland" userId="S::sophie.holland@westminster-abbey.org::973f5038-f617-450a-8546-88bc9d3463c3" providerId="AD" clId="Web-{10B5DBA5-CAC3-9AF3-CFB2-6717BB2CBC2A}" dt="2024-03-27T11:12:26.412" v="163" actId="20577"/>
        <pc:sldMkLst>
          <pc:docMk/>
          <pc:sldMk cId="164710391" sldId="382"/>
        </pc:sldMkLst>
      </pc:sldChg>
    </pc:docChg>
  </pc:docChgLst>
  <pc:docChgLst>
    <pc:chgData name="Sophie Holland" userId="S::sophie.holland@westminster-abbey.org::973f5038-f617-450a-8546-88bc9d3463c3" providerId="AD" clId="Web-{99B9C4BA-820D-8EC1-ED95-3DCD33387428}"/>
    <pc:docChg chg="modSld">
      <pc:chgData name="Sophie Holland" userId="S::sophie.holland@westminster-abbey.org::973f5038-f617-450a-8546-88bc9d3463c3" providerId="AD" clId="Web-{99B9C4BA-820D-8EC1-ED95-3DCD33387428}" dt="2024-07-30T10:42:28.263" v="20" actId="20577"/>
      <pc:docMkLst>
        <pc:docMk/>
      </pc:docMkLst>
      <pc:sldChg chg="modSp modCm">
        <pc:chgData name="Sophie Holland" userId="S::sophie.holland@westminster-abbey.org::973f5038-f617-450a-8546-88bc9d3463c3" providerId="AD" clId="Web-{99B9C4BA-820D-8EC1-ED95-3DCD33387428}" dt="2024-07-30T10:17:37.313" v="1" actId="20577"/>
        <pc:sldMkLst>
          <pc:docMk/>
          <pc:sldMk cId="2422937574" sldId="381"/>
        </pc:sldMkLst>
      </pc:sldChg>
      <pc:sldChg chg="modSp">
        <pc:chgData name="Sophie Holland" userId="S::sophie.holland@westminster-abbey.org::973f5038-f617-450a-8546-88bc9d3463c3" providerId="AD" clId="Web-{99B9C4BA-820D-8EC1-ED95-3DCD33387428}" dt="2024-07-30T10:41:35.121" v="6" actId="20577"/>
        <pc:sldMkLst>
          <pc:docMk/>
          <pc:sldMk cId="3886673787" sldId="384"/>
        </pc:sldMkLst>
      </pc:sldChg>
      <pc:sldChg chg="modSp">
        <pc:chgData name="Sophie Holland" userId="S::sophie.holland@westminster-abbey.org::973f5038-f617-450a-8546-88bc9d3463c3" providerId="AD" clId="Web-{99B9C4BA-820D-8EC1-ED95-3DCD33387428}" dt="2024-07-30T10:39:17.867" v="2" actId="1076"/>
        <pc:sldMkLst>
          <pc:docMk/>
          <pc:sldMk cId="4038425311" sldId="386"/>
        </pc:sldMkLst>
      </pc:sldChg>
      <pc:sldChg chg="modSp">
        <pc:chgData name="Sophie Holland" userId="S::sophie.holland@westminster-abbey.org::973f5038-f617-450a-8546-88bc9d3463c3" providerId="AD" clId="Web-{99B9C4BA-820D-8EC1-ED95-3DCD33387428}" dt="2024-07-30T10:42:28.263" v="20" actId="20577"/>
        <pc:sldMkLst>
          <pc:docMk/>
          <pc:sldMk cId="3274252756" sldId="391"/>
        </pc:sldMkLst>
      </pc:sldChg>
    </pc:docChg>
  </pc:docChgLst>
  <pc:docChgLst>
    <pc:chgData name="Sophie Holland" userId="S::sophie.holland@westminster-abbey.org::973f5038-f617-450a-8546-88bc9d3463c3" providerId="AD" clId="Web-{47936817-69D7-37A0-5344-2141CCA0319D}"/>
    <pc:docChg chg="modSld">
      <pc:chgData name="Sophie Holland" userId="S::sophie.holland@westminster-abbey.org::973f5038-f617-450a-8546-88bc9d3463c3" providerId="AD" clId="Web-{47936817-69D7-37A0-5344-2141CCA0319D}" dt="2024-04-29T14:40:05.094" v="148" actId="1076"/>
      <pc:docMkLst>
        <pc:docMk/>
      </pc:docMkLst>
      <pc:sldChg chg="addSp delSp modSp">
        <pc:chgData name="Sophie Holland" userId="S::sophie.holland@westminster-abbey.org::973f5038-f617-450a-8546-88bc9d3463c3" providerId="AD" clId="Web-{47936817-69D7-37A0-5344-2141CCA0319D}" dt="2024-04-29T14:38:26.185" v="136" actId="20577"/>
        <pc:sldMkLst>
          <pc:docMk/>
          <pc:sldMk cId="1573368064" sldId="377"/>
        </pc:sldMkLst>
      </pc:sldChg>
      <pc:sldChg chg="addSp delSp modSp">
        <pc:chgData name="Sophie Holland" userId="S::sophie.holland@westminster-abbey.org::973f5038-f617-450a-8546-88bc9d3463c3" providerId="AD" clId="Web-{47936817-69D7-37A0-5344-2141CCA0319D}" dt="2024-04-29T14:40:05.094" v="148" actId="1076"/>
        <pc:sldMkLst>
          <pc:docMk/>
          <pc:sldMk cId="616823757" sldId="378"/>
        </pc:sldMkLst>
      </pc:sldChg>
    </pc:docChg>
  </pc:docChgLst>
  <pc:docChgLst>
    <pc:chgData name="Sophie Holland" userId="S::sophie.holland@westminster-abbey.org::973f5038-f617-450a-8546-88bc9d3463c3" providerId="AD" clId="Web-{B2641CC0-F8BB-DABD-B089-EE4F5EEC0F71}"/>
    <pc:docChg chg="modSld">
      <pc:chgData name="Sophie Holland" userId="S::sophie.holland@westminster-abbey.org::973f5038-f617-450a-8546-88bc9d3463c3" providerId="AD" clId="Web-{B2641CC0-F8BB-DABD-B089-EE4F5EEC0F71}" dt="2024-06-18T14:51:49.490" v="750" actId="20577"/>
      <pc:docMkLst>
        <pc:docMk/>
      </pc:docMkLst>
      <pc:sldChg chg="addSp delSp modSp">
        <pc:chgData name="Sophie Holland" userId="S::sophie.holland@westminster-abbey.org::973f5038-f617-450a-8546-88bc9d3463c3" providerId="AD" clId="Web-{B2641CC0-F8BB-DABD-B089-EE4F5EEC0F71}" dt="2024-06-18T14:51:49.490" v="750" actId="20577"/>
        <pc:sldMkLst>
          <pc:docMk/>
          <pc:sldMk cId="582489287" sldId="373"/>
        </pc:sldMkLst>
      </pc:sldChg>
      <pc:sldChg chg="modSp">
        <pc:chgData name="Sophie Holland" userId="S::sophie.holland@westminster-abbey.org::973f5038-f617-450a-8546-88bc9d3463c3" providerId="AD" clId="Web-{B2641CC0-F8BB-DABD-B089-EE4F5EEC0F71}" dt="2024-06-18T14:04:16.283" v="3" actId="20577"/>
        <pc:sldMkLst>
          <pc:docMk/>
          <pc:sldMk cId="2422937574" sldId="381"/>
        </pc:sldMkLst>
      </pc:sldChg>
      <pc:sldChg chg="modSp">
        <pc:chgData name="Sophie Holland" userId="S::sophie.holland@westminster-abbey.org::973f5038-f617-450a-8546-88bc9d3463c3" providerId="AD" clId="Web-{B2641CC0-F8BB-DABD-B089-EE4F5EEC0F71}" dt="2024-06-18T14:19:46.585" v="17" actId="20577"/>
        <pc:sldMkLst>
          <pc:docMk/>
          <pc:sldMk cId="1857959272" sldId="382"/>
        </pc:sldMkLst>
      </pc:sldChg>
      <pc:sldChg chg="modSp">
        <pc:chgData name="Sophie Holland" userId="S::sophie.holland@westminster-abbey.org::973f5038-f617-450a-8546-88bc9d3463c3" providerId="AD" clId="Web-{B2641CC0-F8BB-DABD-B089-EE4F5EEC0F71}" dt="2024-06-18T14:21:47.293" v="60" actId="20577"/>
        <pc:sldMkLst>
          <pc:docMk/>
          <pc:sldMk cId="3848656305" sldId="383"/>
        </pc:sldMkLst>
      </pc:sldChg>
    </pc:docChg>
  </pc:docChgLst>
  <pc:docChgLst>
    <pc:chgData name="Sophie Holland" userId="S::sophie.holland@westminster-abbey.org::973f5038-f617-450a-8546-88bc9d3463c3" providerId="AD" clId="Web-{26F8572F-DBBE-9D49-3549-FDB5E8196F6E}"/>
    <pc:docChg chg="modSld">
      <pc:chgData name="Sophie Holland" userId="S::sophie.holland@westminster-abbey.org::973f5038-f617-450a-8546-88bc9d3463c3" providerId="AD" clId="Web-{26F8572F-DBBE-9D49-3549-FDB5E8196F6E}" dt="2024-07-30T14:09:16.834" v="30" actId="1076"/>
      <pc:docMkLst>
        <pc:docMk/>
      </pc:docMkLst>
      <pc:sldChg chg="modSp">
        <pc:chgData name="Sophie Holland" userId="S::sophie.holland@westminster-abbey.org::973f5038-f617-450a-8546-88bc9d3463c3" providerId="AD" clId="Web-{26F8572F-DBBE-9D49-3549-FDB5E8196F6E}" dt="2024-07-30T14:08:46.301" v="9" actId="1076"/>
        <pc:sldMkLst>
          <pc:docMk/>
          <pc:sldMk cId="582489287" sldId="373"/>
        </pc:sldMkLst>
      </pc:sldChg>
      <pc:sldChg chg="modSp">
        <pc:chgData name="Sophie Holland" userId="S::sophie.holland@westminster-abbey.org::973f5038-f617-450a-8546-88bc9d3463c3" providerId="AD" clId="Web-{26F8572F-DBBE-9D49-3549-FDB5E8196F6E}" dt="2024-07-30T14:09:16.834" v="30" actId="1076"/>
        <pc:sldMkLst>
          <pc:docMk/>
          <pc:sldMk cId="3713465871" sldId="385"/>
        </pc:sldMkLst>
      </pc:sldChg>
      <pc:sldChg chg="modSp">
        <pc:chgData name="Sophie Holland" userId="S::sophie.holland@westminster-abbey.org::973f5038-f617-450a-8546-88bc9d3463c3" providerId="AD" clId="Web-{26F8572F-DBBE-9D49-3549-FDB5E8196F6E}" dt="2024-07-30T14:09:02.177" v="15" actId="1076"/>
        <pc:sldMkLst>
          <pc:docMk/>
          <pc:sldMk cId="4038425311" sldId="386"/>
        </pc:sldMkLst>
      </pc:sldChg>
    </pc:docChg>
  </pc:docChgLst>
  <pc:docChgLst>
    <pc:chgData name="Sophie Holland" userId="S::sophie.holland@westminster-abbey.org::973f5038-f617-450a-8546-88bc9d3463c3" providerId="AD" clId="Web-{6649309C-6588-8DFE-86D3-4BE7D5496638}"/>
    <pc:docChg chg="modSld">
      <pc:chgData name="Sophie Holland" userId="S::sophie.holland@westminster-abbey.org::973f5038-f617-450a-8546-88bc9d3463c3" providerId="AD" clId="Web-{6649309C-6588-8DFE-86D3-4BE7D5496638}" dt="2024-07-26T16:40:00.761" v="531"/>
      <pc:docMkLst>
        <pc:docMk/>
      </pc:docMkLst>
      <pc:sldChg chg="addSp delSp modSp modNotes">
        <pc:chgData name="Sophie Holland" userId="S::sophie.holland@westminster-abbey.org::973f5038-f617-450a-8546-88bc9d3463c3" providerId="AD" clId="Web-{6649309C-6588-8DFE-86D3-4BE7D5496638}" dt="2024-07-26T16:39:28.682" v="530" actId="20577"/>
        <pc:sldMkLst>
          <pc:docMk/>
          <pc:sldMk cId="3655528256" sldId="378"/>
        </pc:sldMkLst>
      </pc:sldChg>
      <pc:sldChg chg="delCm">
        <pc:chgData name="Sophie Holland" userId="S::sophie.holland@westminster-abbey.org::973f5038-f617-450a-8546-88bc9d3463c3" providerId="AD" clId="Web-{6649309C-6588-8DFE-86D3-4BE7D5496638}" dt="2024-07-26T16:40:00.761" v="531"/>
        <pc:sldMkLst>
          <pc:docMk/>
          <pc:sldMk cId="4038425311" sldId="386"/>
        </pc:sldMkLst>
      </pc:sldChg>
    </pc:docChg>
  </pc:docChgLst>
  <pc:docChgLst>
    <pc:chgData name="Sophie Holland" userId="S::sophie.holland@westminster-abbey.org::973f5038-f617-450a-8546-88bc9d3463c3" providerId="AD" clId="Web-{3DD925AA-DFBF-C50A-0559-5CAD92A49851}"/>
    <pc:docChg chg="modSld">
      <pc:chgData name="Sophie Holland" userId="S::sophie.holland@westminster-abbey.org::973f5038-f617-450a-8546-88bc9d3463c3" providerId="AD" clId="Web-{3DD925AA-DFBF-C50A-0559-5CAD92A49851}" dt="2024-09-24T10:44:30.190" v="2" actId="14100"/>
      <pc:docMkLst>
        <pc:docMk/>
      </pc:docMkLst>
      <pc:sldChg chg="modSp">
        <pc:chgData name="Sophie Holland" userId="S::sophie.holland@westminster-abbey.org::973f5038-f617-450a-8546-88bc9d3463c3" providerId="AD" clId="Web-{3DD925AA-DFBF-C50A-0559-5CAD92A49851}" dt="2024-09-24T10:44:30.190" v="2" actId="14100"/>
        <pc:sldMkLst>
          <pc:docMk/>
          <pc:sldMk cId="3502630468" sldId="403"/>
        </pc:sldMkLst>
      </pc:sldChg>
    </pc:docChg>
  </pc:docChgLst>
  <pc:docChgLst>
    <pc:chgData name="Sophie Holland" userId="S::sophie.holland@westminster-abbey.org::973f5038-f617-450a-8546-88bc9d3463c3" providerId="AD" clId="Web-{ED2F7D20-E3FD-E11E-C1E4-9C257043E517}"/>
    <pc:docChg chg="modSld">
      <pc:chgData name="Sophie Holland" userId="S::sophie.holland@westminster-abbey.org::973f5038-f617-450a-8546-88bc9d3463c3" providerId="AD" clId="Web-{ED2F7D20-E3FD-E11E-C1E4-9C257043E517}" dt="2024-03-27T17:02:10.578" v="103" actId="1076"/>
      <pc:docMkLst>
        <pc:docMk/>
      </pc:docMkLst>
      <pc:sldChg chg="addSp delSp modSp">
        <pc:chgData name="Sophie Holland" userId="S::sophie.holland@westminster-abbey.org::973f5038-f617-450a-8546-88bc9d3463c3" providerId="AD" clId="Web-{ED2F7D20-E3FD-E11E-C1E4-9C257043E517}" dt="2024-03-27T17:02:10.578" v="103" actId="1076"/>
        <pc:sldMkLst>
          <pc:docMk/>
          <pc:sldMk cId="164710391" sldId="382"/>
        </pc:sldMkLst>
      </pc:sldChg>
    </pc:docChg>
  </pc:docChgLst>
  <pc:docChgLst>
    <pc:chgData name="Sophie Holland" userId="S::sophie.holland@westminster-abbey.org::973f5038-f617-450a-8546-88bc9d3463c3" providerId="AD" clId="Web-{E256205D-456B-FC02-BDDB-44D7DF3C19AA}"/>
    <pc:docChg chg="addSld delSld modSld sldOrd">
      <pc:chgData name="Sophie Holland" userId="S::sophie.holland@westminster-abbey.org::973f5038-f617-450a-8546-88bc9d3463c3" providerId="AD" clId="Web-{E256205D-456B-FC02-BDDB-44D7DF3C19AA}" dt="2024-09-17T15:49:54.963" v="3463" actId="1076"/>
      <pc:docMkLst>
        <pc:docMk/>
      </pc:docMkLst>
      <pc:sldChg chg="modSp">
        <pc:chgData name="Sophie Holland" userId="S::sophie.holland@westminster-abbey.org::973f5038-f617-450a-8546-88bc9d3463c3" providerId="AD" clId="Web-{E256205D-456B-FC02-BDDB-44D7DF3C19AA}" dt="2024-09-17T15:30:31.339" v="3453" actId="20577"/>
        <pc:sldMkLst>
          <pc:docMk/>
          <pc:sldMk cId="3655528256" sldId="378"/>
        </pc:sldMkLst>
        <pc:spChg chg="mod">
          <ac:chgData name="Sophie Holland" userId="S::sophie.holland@westminster-abbey.org::973f5038-f617-450a-8546-88bc9d3463c3" providerId="AD" clId="Web-{E256205D-456B-FC02-BDDB-44D7DF3C19AA}" dt="2024-09-17T15:30:31.339" v="3453" actId="20577"/>
          <ac:spMkLst>
            <pc:docMk/>
            <pc:sldMk cId="3655528256" sldId="378"/>
            <ac:spMk id="47" creationId="{C1022C71-C5EE-1D9D-40BA-7993B5A23C9A}"/>
          </ac:spMkLst>
        </pc:spChg>
      </pc:sldChg>
      <pc:sldChg chg="modSp">
        <pc:chgData name="Sophie Holland" userId="S::sophie.holland@westminster-abbey.org::973f5038-f617-450a-8546-88bc9d3463c3" providerId="AD" clId="Web-{E256205D-456B-FC02-BDDB-44D7DF3C19AA}" dt="2024-09-17T09:27:02.546" v="4" actId="20577"/>
        <pc:sldMkLst>
          <pc:docMk/>
          <pc:sldMk cId="2663979259" sldId="381"/>
        </pc:sldMkLst>
        <pc:spChg chg="mod">
          <ac:chgData name="Sophie Holland" userId="S::sophie.holland@westminster-abbey.org::973f5038-f617-450a-8546-88bc9d3463c3" providerId="AD" clId="Web-{E256205D-456B-FC02-BDDB-44D7DF3C19AA}" dt="2024-09-17T09:27:02.546" v="4" actId="20577"/>
          <ac:spMkLst>
            <pc:docMk/>
            <pc:sldMk cId="2663979259" sldId="381"/>
            <ac:spMk id="3" creationId="{74A5BF1B-AC89-545A-8446-99E1D699CE4F}"/>
          </ac:spMkLst>
        </pc:spChg>
      </pc:sldChg>
      <pc:sldChg chg="modSp">
        <pc:chgData name="Sophie Holland" userId="S::sophie.holland@westminster-abbey.org::973f5038-f617-450a-8546-88bc9d3463c3" providerId="AD" clId="Web-{E256205D-456B-FC02-BDDB-44D7DF3C19AA}" dt="2024-09-17T14:19:01.101" v="2279" actId="20577"/>
        <pc:sldMkLst>
          <pc:docMk/>
          <pc:sldMk cId="3819458236" sldId="393"/>
        </pc:sldMkLst>
        <pc:spChg chg="mod">
          <ac:chgData name="Sophie Holland" userId="S::sophie.holland@westminster-abbey.org::973f5038-f617-450a-8546-88bc9d3463c3" providerId="AD" clId="Web-{E256205D-456B-FC02-BDDB-44D7DF3C19AA}" dt="2024-09-17T14:19:01.101" v="2279" actId="20577"/>
          <ac:spMkLst>
            <pc:docMk/>
            <pc:sldMk cId="3819458236" sldId="393"/>
            <ac:spMk id="10" creationId="{C478436B-4B01-E44C-9310-D52D2C2537E3}"/>
          </ac:spMkLst>
        </pc:spChg>
        <pc:spChg chg="mod">
          <ac:chgData name="Sophie Holland" userId="S::sophie.holland@westminster-abbey.org::973f5038-f617-450a-8546-88bc9d3463c3" providerId="AD" clId="Web-{E256205D-456B-FC02-BDDB-44D7DF3C19AA}" dt="2024-09-17T13:22:29.574" v="1825" actId="14100"/>
          <ac:spMkLst>
            <pc:docMk/>
            <pc:sldMk cId="3819458236" sldId="393"/>
            <ac:spMk id="12" creationId="{74A5BF1B-AC89-545A-8446-99E1D699CE4F}"/>
          </ac:spMkLst>
        </pc:spChg>
      </pc:sldChg>
      <pc:sldChg chg="addSp delSp modSp addAnim delAnim">
        <pc:chgData name="Sophie Holland" userId="S::sophie.holland@westminster-abbey.org::973f5038-f617-450a-8546-88bc9d3463c3" providerId="AD" clId="Web-{E256205D-456B-FC02-BDDB-44D7DF3C19AA}" dt="2024-09-17T15:44:19.778" v="3458" actId="20577"/>
        <pc:sldMkLst>
          <pc:docMk/>
          <pc:sldMk cId="3515797782" sldId="395"/>
        </pc:sldMkLst>
        <pc:spChg chg="add del mod">
          <ac:chgData name="Sophie Holland" userId="S::sophie.holland@westminster-abbey.org::973f5038-f617-450a-8546-88bc9d3463c3" providerId="AD" clId="Web-{E256205D-456B-FC02-BDDB-44D7DF3C19AA}" dt="2024-09-17T15:44:19.778" v="3458" actId="20577"/>
          <ac:spMkLst>
            <pc:docMk/>
            <pc:sldMk cId="3515797782" sldId="395"/>
            <ac:spMk id="7" creationId="{F4D62514-7CFC-F79C-7153-48084958FB42}"/>
          </ac:spMkLst>
        </pc:spChg>
        <pc:spChg chg="mod">
          <ac:chgData name="Sophie Holland" userId="S::sophie.holland@westminster-abbey.org::973f5038-f617-450a-8546-88bc9d3463c3" providerId="AD" clId="Web-{E256205D-456B-FC02-BDDB-44D7DF3C19AA}" dt="2024-09-17T13:52:17.154" v="2176" actId="20577"/>
          <ac:spMkLst>
            <pc:docMk/>
            <pc:sldMk cId="3515797782" sldId="395"/>
            <ac:spMk id="10" creationId="{C478436B-4B01-E44C-9310-D52D2C2537E3}"/>
          </ac:spMkLst>
        </pc:spChg>
        <pc:spChg chg="add del mod">
          <ac:chgData name="Sophie Holland" userId="S::sophie.holland@westminster-abbey.org::973f5038-f617-450a-8546-88bc9d3463c3" providerId="AD" clId="Web-{E256205D-456B-FC02-BDDB-44D7DF3C19AA}" dt="2024-09-17T14:09:41.940" v="2221" actId="1076"/>
          <ac:spMkLst>
            <pc:docMk/>
            <pc:sldMk cId="3515797782" sldId="395"/>
            <ac:spMk id="12" creationId="{74A5BF1B-AC89-545A-8446-99E1D699CE4F}"/>
          </ac:spMkLst>
        </pc:spChg>
      </pc:sldChg>
      <pc:sldChg chg="modSp">
        <pc:chgData name="Sophie Holland" userId="S::sophie.holland@westminster-abbey.org::973f5038-f617-450a-8546-88bc9d3463c3" providerId="AD" clId="Web-{E256205D-456B-FC02-BDDB-44D7DF3C19AA}" dt="2024-09-17T13:57:04.087" v="2185" actId="20577"/>
        <pc:sldMkLst>
          <pc:docMk/>
          <pc:sldMk cId="2948722012" sldId="396"/>
        </pc:sldMkLst>
        <pc:spChg chg="mod">
          <ac:chgData name="Sophie Holland" userId="S::sophie.holland@westminster-abbey.org::973f5038-f617-450a-8546-88bc9d3463c3" providerId="AD" clId="Web-{E256205D-456B-FC02-BDDB-44D7DF3C19AA}" dt="2024-09-17T13:57:04.087" v="2185" actId="20577"/>
          <ac:spMkLst>
            <pc:docMk/>
            <pc:sldMk cId="2948722012" sldId="396"/>
            <ac:spMk id="12" creationId="{74A5BF1B-AC89-545A-8446-99E1D699CE4F}"/>
          </ac:spMkLst>
        </pc:spChg>
      </pc:sldChg>
      <pc:sldChg chg="addSp delSp modSp ord addAnim delAnim">
        <pc:chgData name="Sophie Holland" userId="S::sophie.holland@westminster-abbey.org::973f5038-f617-450a-8546-88bc9d3463c3" providerId="AD" clId="Web-{E256205D-456B-FC02-BDDB-44D7DF3C19AA}" dt="2024-09-17T15:28:34.396" v="3441" actId="20577"/>
        <pc:sldMkLst>
          <pc:docMk/>
          <pc:sldMk cId="3630119677" sldId="397"/>
        </pc:sldMkLst>
        <pc:spChg chg="add mod">
          <ac:chgData name="Sophie Holland" userId="S::sophie.holland@westminster-abbey.org::973f5038-f617-450a-8546-88bc9d3463c3" providerId="AD" clId="Web-{E256205D-456B-FC02-BDDB-44D7DF3C19AA}" dt="2024-09-17T15:28:34.396" v="3441" actId="20577"/>
          <ac:spMkLst>
            <pc:docMk/>
            <pc:sldMk cId="3630119677" sldId="397"/>
            <ac:spMk id="4" creationId="{231EB841-077A-2371-4F48-7C99CF571A3B}"/>
          </ac:spMkLst>
        </pc:spChg>
        <pc:spChg chg="mod">
          <ac:chgData name="Sophie Holland" userId="S::sophie.holland@westminster-abbey.org::973f5038-f617-450a-8546-88bc9d3463c3" providerId="AD" clId="Web-{E256205D-456B-FC02-BDDB-44D7DF3C19AA}" dt="2024-09-17T14:42:28.479" v="2947" actId="20577"/>
          <ac:spMkLst>
            <pc:docMk/>
            <pc:sldMk cId="3630119677" sldId="397"/>
            <ac:spMk id="10" creationId="{C478436B-4B01-E44C-9310-D52D2C2537E3}"/>
          </ac:spMkLst>
        </pc:spChg>
        <pc:spChg chg="mod">
          <ac:chgData name="Sophie Holland" userId="S::sophie.holland@westminster-abbey.org::973f5038-f617-450a-8546-88bc9d3463c3" providerId="AD" clId="Web-{E256205D-456B-FC02-BDDB-44D7DF3C19AA}" dt="2024-09-17T14:42:19.495" v="2945" actId="1076"/>
          <ac:spMkLst>
            <pc:docMk/>
            <pc:sldMk cId="3630119677" sldId="397"/>
            <ac:spMk id="12" creationId="{74A5BF1B-AC89-545A-8446-99E1D699CE4F}"/>
          </ac:spMkLst>
        </pc:spChg>
      </pc:sldChg>
      <pc:sldChg chg="addSp delSp modSp del addAnim delAnim">
        <pc:chgData name="Sophie Holland" userId="S::sophie.holland@westminster-abbey.org::973f5038-f617-450a-8546-88bc9d3463c3" providerId="AD" clId="Web-{E256205D-456B-FC02-BDDB-44D7DF3C19AA}" dt="2024-09-17T14:59:43.688" v="3404"/>
        <pc:sldMkLst>
          <pc:docMk/>
          <pc:sldMk cId="900040731" sldId="398"/>
        </pc:sldMkLst>
      </pc:sldChg>
      <pc:sldChg chg="del">
        <pc:chgData name="Sophie Holland" userId="S::sophie.holland@westminster-abbey.org::973f5038-f617-450a-8546-88bc9d3463c3" providerId="AD" clId="Web-{E256205D-456B-FC02-BDDB-44D7DF3C19AA}" dt="2024-09-17T10:36:05.216" v="1186"/>
        <pc:sldMkLst>
          <pc:docMk/>
          <pc:sldMk cId="1026314808" sldId="399"/>
        </pc:sldMkLst>
      </pc:sldChg>
      <pc:sldChg chg="addSp delSp addAnim delAnim">
        <pc:chgData name="Sophie Holland" userId="S::sophie.holland@westminster-abbey.org::973f5038-f617-450a-8546-88bc9d3463c3" providerId="AD" clId="Web-{E256205D-456B-FC02-BDDB-44D7DF3C19AA}" dt="2024-09-17T14:55:09.288" v="3376"/>
        <pc:sldMkLst>
          <pc:docMk/>
          <pc:sldMk cId="4208609214" sldId="400"/>
        </pc:sldMkLst>
      </pc:sldChg>
      <pc:sldChg chg="modSp add replId">
        <pc:chgData name="Sophie Holland" userId="S::sophie.holland@westminster-abbey.org::973f5038-f617-450a-8546-88bc9d3463c3" providerId="AD" clId="Web-{E256205D-456B-FC02-BDDB-44D7DF3C19AA}" dt="2024-09-17T13:01:48.045" v="1691" actId="20577"/>
        <pc:sldMkLst>
          <pc:docMk/>
          <pc:sldMk cId="3404531805" sldId="401"/>
        </pc:sldMkLst>
        <pc:spChg chg="mod">
          <ac:chgData name="Sophie Holland" userId="S::sophie.holland@westminster-abbey.org::973f5038-f617-450a-8546-88bc9d3463c3" providerId="AD" clId="Web-{E256205D-456B-FC02-BDDB-44D7DF3C19AA}" dt="2024-09-17T13:00:09.151" v="1657" actId="20577"/>
          <ac:spMkLst>
            <pc:docMk/>
            <pc:sldMk cId="3404531805" sldId="401"/>
            <ac:spMk id="10" creationId="{C478436B-4B01-E44C-9310-D52D2C2537E3}"/>
          </ac:spMkLst>
        </pc:spChg>
      </pc:sldChg>
      <pc:sldChg chg="add mod replId modShow">
        <pc:chgData name="Sophie Holland" userId="S::sophie.holland@westminster-abbey.org::973f5038-f617-450a-8546-88bc9d3463c3" providerId="AD" clId="Web-{E256205D-456B-FC02-BDDB-44D7DF3C19AA}" dt="2024-09-17T14:42:41.402" v="2949"/>
        <pc:sldMkLst>
          <pc:docMk/>
          <pc:sldMk cId="2298153207" sldId="402"/>
        </pc:sldMkLst>
      </pc:sldChg>
      <pc:sldChg chg="addSp delSp modSp add replId">
        <pc:chgData name="Sophie Holland" userId="S::sophie.holland@westminster-abbey.org::973f5038-f617-450a-8546-88bc9d3463c3" providerId="AD" clId="Web-{E256205D-456B-FC02-BDDB-44D7DF3C19AA}" dt="2024-09-17T15:49:54.963" v="3463" actId="1076"/>
        <pc:sldMkLst>
          <pc:docMk/>
          <pc:sldMk cId="3502630468" sldId="403"/>
        </pc:sldMkLst>
      </pc:sldChg>
    </pc:docChg>
  </pc:docChgLst>
  <pc:docChgLst>
    <pc:chgData name="Sian Shaw" userId="S::sian.shaw@westminster-abbey.org::cf930bf7-ba7f-4ec0-9225-526cb0af2be3" providerId="AD" clId="Web-{88541E46-73A2-FE41-6A5A-7D080E885FE4}"/>
    <pc:docChg chg="modSld">
      <pc:chgData name="Sian Shaw" userId="S::sian.shaw@westminster-abbey.org::cf930bf7-ba7f-4ec0-9225-526cb0af2be3" providerId="AD" clId="Web-{88541E46-73A2-FE41-6A5A-7D080E885FE4}" dt="2024-08-07T13:25:18.623" v="6"/>
      <pc:docMkLst>
        <pc:docMk/>
      </pc:docMkLst>
      <pc:sldChg chg="addSp delSp modSp modNotes">
        <pc:chgData name="Sian Shaw" userId="S::sian.shaw@westminster-abbey.org::cf930bf7-ba7f-4ec0-9225-526cb0af2be3" providerId="AD" clId="Web-{88541E46-73A2-FE41-6A5A-7D080E885FE4}" dt="2024-08-07T13:25:18.623" v="6"/>
        <pc:sldMkLst>
          <pc:docMk/>
          <pc:sldMk cId="3712833313" sldId="365"/>
        </pc:sldMkLst>
      </pc:sldChg>
    </pc:docChg>
  </pc:docChgLst>
  <pc:docChgLst>
    <pc:chgData name="Lou Cash" userId="S::lou.cash@westminster-abbey.org::86be4a58-c22e-4e67-b9c9-cb87f0968146" providerId="AD" clId="Web-{91283CC6-E145-A233-2FA4-C99D8ECAE277}"/>
    <pc:docChg chg="addSld modSld">
      <pc:chgData name="Lou Cash" userId="S::lou.cash@westminster-abbey.org::86be4a58-c22e-4e67-b9c9-cb87f0968146" providerId="AD" clId="Web-{91283CC6-E145-A233-2FA4-C99D8ECAE277}" dt="2024-05-01T15:05:22.755" v="68"/>
      <pc:docMkLst>
        <pc:docMk/>
      </pc:docMkLst>
      <pc:sldChg chg="modSp">
        <pc:chgData name="Lou Cash" userId="S::lou.cash@westminster-abbey.org::86be4a58-c22e-4e67-b9c9-cb87f0968146" providerId="AD" clId="Web-{91283CC6-E145-A233-2FA4-C99D8ECAE277}" dt="2024-05-01T15:04:35.346" v="8" actId="20577"/>
        <pc:sldMkLst>
          <pc:docMk/>
          <pc:sldMk cId="2501947978" sldId="367"/>
        </pc:sldMkLst>
      </pc:sldChg>
      <pc:sldChg chg="modSp">
        <pc:chgData name="Lou Cash" userId="S::lou.cash@westminster-abbey.org::86be4a58-c22e-4e67-b9c9-cb87f0968146" providerId="AD" clId="Web-{91283CC6-E145-A233-2FA4-C99D8ECAE277}" dt="2024-05-01T15:04:46.737" v="25" actId="20577"/>
        <pc:sldMkLst>
          <pc:docMk/>
          <pc:sldMk cId="1127083958" sldId="368"/>
        </pc:sldMkLst>
      </pc:sldChg>
      <pc:sldChg chg="modSp">
        <pc:chgData name="Lou Cash" userId="S::lou.cash@westminster-abbey.org::86be4a58-c22e-4e67-b9c9-cb87f0968146" providerId="AD" clId="Web-{91283CC6-E145-A233-2FA4-C99D8ECAE277}" dt="2024-05-01T15:05:09.661" v="63" actId="20577"/>
        <pc:sldMkLst>
          <pc:docMk/>
          <pc:sldMk cId="2256884851" sldId="374"/>
        </pc:sldMkLst>
      </pc:sldChg>
      <pc:sldChg chg="modSp">
        <pc:chgData name="Lou Cash" userId="S::lou.cash@westminster-abbey.org::86be4a58-c22e-4e67-b9c9-cb87f0968146" providerId="AD" clId="Web-{91283CC6-E145-A233-2FA4-C99D8ECAE277}" dt="2024-05-01T15:04:59.926" v="42" actId="20577"/>
        <pc:sldMkLst>
          <pc:docMk/>
          <pc:sldMk cId="1432822279" sldId="375"/>
        </pc:sldMkLst>
      </pc:sldChg>
      <pc:sldChg chg="add replId">
        <pc:chgData name="Lou Cash" userId="S::lou.cash@westminster-abbey.org::86be4a58-c22e-4e67-b9c9-cb87f0968146" providerId="AD" clId="Web-{91283CC6-E145-A233-2FA4-C99D8ECAE277}" dt="2024-05-01T15:05:16.380" v="64"/>
        <pc:sldMkLst>
          <pc:docMk/>
          <pc:sldMk cId="2971629565" sldId="376"/>
        </pc:sldMkLst>
      </pc:sldChg>
      <pc:sldChg chg="add replId">
        <pc:chgData name="Lou Cash" userId="S::lou.cash@westminster-abbey.org::86be4a58-c22e-4e67-b9c9-cb87f0968146" providerId="AD" clId="Web-{91283CC6-E145-A233-2FA4-C99D8ECAE277}" dt="2024-05-01T15:05:17.974" v="65"/>
        <pc:sldMkLst>
          <pc:docMk/>
          <pc:sldMk cId="413497148" sldId="377"/>
        </pc:sldMkLst>
      </pc:sldChg>
      <pc:sldChg chg="add replId">
        <pc:chgData name="Lou Cash" userId="S::lou.cash@westminster-abbey.org::86be4a58-c22e-4e67-b9c9-cb87f0968146" providerId="AD" clId="Web-{91283CC6-E145-A233-2FA4-C99D8ECAE277}" dt="2024-05-01T15:05:19.521" v="66"/>
        <pc:sldMkLst>
          <pc:docMk/>
          <pc:sldMk cId="3655528256" sldId="378"/>
        </pc:sldMkLst>
      </pc:sldChg>
      <pc:sldChg chg="add replId">
        <pc:chgData name="Lou Cash" userId="S::lou.cash@westminster-abbey.org::86be4a58-c22e-4e67-b9c9-cb87f0968146" providerId="AD" clId="Web-{91283CC6-E145-A233-2FA4-C99D8ECAE277}" dt="2024-05-01T15:05:20.958" v="67"/>
        <pc:sldMkLst>
          <pc:docMk/>
          <pc:sldMk cId="4237119919" sldId="379"/>
        </pc:sldMkLst>
      </pc:sldChg>
      <pc:sldChg chg="add replId">
        <pc:chgData name="Lou Cash" userId="S::lou.cash@westminster-abbey.org::86be4a58-c22e-4e67-b9c9-cb87f0968146" providerId="AD" clId="Web-{91283CC6-E145-A233-2FA4-C99D8ECAE277}" dt="2024-05-01T15:05:22.755" v="68"/>
        <pc:sldMkLst>
          <pc:docMk/>
          <pc:sldMk cId="845850679" sldId="380"/>
        </pc:sldMkLst>
      </pc:sldChg>
    </pc:docChg>
  </pc:docChgLst>
  <pc:docChgLst>
    <pc:chgData name="Sophie Holland" userId="S::sophie.holland@westminster-abbey.org::973f5038-f617-450a-8546-88bc9d3463c3" providerId="AD" clId="Web-{B7BBC9CE-441D-2238-31D3-3BB7BE630635}"/>
    <pc:docChg chg="modSld sldOrd">
      <pc:chgData name="Sophie Holland" userId="S::sophie.holland@westminster-abbey.org::973f5038-f617-450a-8546-88bc9d3463c3" providerId="AD" clId="Web-{B7BBC9CE-441D-2238-31D3-3BB7BE630635}" dt="2024-10-18T16:20:52.147" v="3109" actId="20577"/>
      <pc:docMkLst>
        <pc:docMk/>
      </pc:docMkLst>
      <pc:sldChg chg="modSp">
        <pc:chgData name="Sophie Holland" userId="S::sophie.holland@westminster-abbey.org::973f5038-f617-450a-8546-88bc9d3463c3" providerId="AD" clId="Web-{B7BBC9CE-441D-2238-31D3-3BB7BE630635}" dt="2024-10-18T15:46:46.291" v="2633" actId="20577"/>
        <pc:sldMkLst>
          <pc:docMk/>
          <pc:sldMk cId="3655528256" sldId="378"/>
        </pc:sldMkLst>
        <pc:spChg chg="mod">
          <ac:chgData name="Sophie Holland" userId="S::sophie.holland@westminster-abbey.org::973f5038-f617-450a-8546-88bc9d3463c3" providerId="AD" clId="Web-{B7BBC9CE-441D-2238-31D3-3BB7BE630635}" dt="2024-10-18T15:46:46.291" v="2633" actId="20577"/>
          <ac:spMkLst>
            <pc:docMk/>
            <pc:sldMk cId="3655528256" sldId="378"/>
            <ac:spMk id="47" creationId="{C1022C71-C5EE-1D9D-40BA-7993B5A23C9A}"/>
          </ac:spMkLst>
        </pc:spChg>
      </pc:sldChg>
      <pc:sldChg chg="modSp">
        <pc:chgData name="Sophie Holland" userId="S::sophie.holland@westminster-abbey.org::973f5038-f617-450a-8546-88bc9d3463c3" providerId="AD" clId="Web-{B7BBC9CE-441D-2238-31D3-3BB7BE630635}" dt="2024-10-18T12:06:56.874" v="95" actId="20577"/>
        <pc:sldMkLst>
          <pc:docMk/>
          <pc:sldMk cId="3512310128" sldId="392"/>
        </pc:sldMkLst>
        <pc:spChg chg="mod">
          <ac:chgData name="Sophie Holland" userId="S::sophie.holland@westminster-abbey.org::973f5038-f617-450a-8546-88bc9d3463c3" providerId="AD" clId="Web-{B7BBC9CE-441D-2238-31D3-3BB7BE630635}" dt="2024-10-18T12:06:56.874" v="95" actId="20577"/>
          <ac:spMkLst>
            <pc:docMk/>
            <pc:sldMk cId="3512310128" sldId="392"/>
            <ac:spMk id="9" creationId="{00000000-0000-0000-0000-000000000000}"/>
          </ac:spMkLst>
        </pc:spChg>
      </pc:sldChg>
      <pc:sldChg chg="modSp">
        <pc:chgData name="Sophie Holland" userId="S::sophie.holland@westminster-abbey.org::973f5038-f617-450a-8546-88bc9d3463c3" providerId="AD" clId="Web-{B7BBC9CE-441D-2238-31D3-3BB7BE630635}" dt="2024-10-18T12:21:19.414" v="122" actId="20577"/>
        <pc:sldMkLst>
          <pc:docMk/>
          <pc:sldMk cId="3819458236" sldId="393"/>
        </pc:sldMkLst>
        <pc:spChg chg="mod">
          <ac:chgData name="Sophie Holland" userId="S::sophie.holland@westminster-abbey.org::973f5038-f617-450a-8546-88bc9d3463c3" providerId="AD" clId="Web-{B7BBC9CE-441D-2238-31D3-3BB7BE630635}" dt="2024-10-18T12:21:19.414" v="122" actId="20577"/>
          <ac:spMkLst>
            <pc:docMk/>
            <pc:sldMk cId="3819458236" sldId="393"/>
            <ac:spMk id="12" creationId="{74A5BF1B-AC89-545A-8446-99E1D699CE4F}"/>
          </ac:spMkLst>
        </pc:spChg>
      </pc:sldChg>
      <pc:sldChg chg="modSp modNotes">
        <pc:chgData name="Sophie Holland" userId="S::sophie.holland@westminster-abbey.org::973f5038-f617-450a-8546-88bc9d3463c3" providerId="AD" clId="Web-{B7BBC9CE-441D-2238-31D3-3BB7BE630635}" dt="2024-10-18T12:23:40.544" v="400" actId="20577"/>
        <pc:sldMkLst>
          <pc:docMk/>
          <pc:sldMk cId="3515797782" sldId="395"/>
        </pc:sldMkLst>
        <pc:spChg chg="mod">
          <ac:chgData name="Sophie Holland" userId="S::sophie.holland@westminster-abbey.org::973f5038-f617-450a-8546-88bc9d3463c3" providerId="AD" clId="Web-{B7BBC9CE-441D-2238-31D3-3BB7BE630635}" dt="2024-10-18T12:23:40.544" v="400" actId="20577"/>
          <ac:spMkLst>
            <pc:docMk/>
            <pc:sldMk cId="3515797782" sldId="395"/>
            <ac:spMk id="7" creationId="{F4D62514-7CFC-F79C-7153-48084958FB42}"/>
          </ac:spMkLst>
        </pc:spChg>
      </pc:sldChg>
      <pc:sldChg chg="addSp delSp modSp modNotes">
        <pc:chgData name="Sophie Holland" userId="S::sophie.holland@westminster-abbey.org::973f5038-f617-450a-8546-88bc9d3463c3" providerId="AD" clId="Web-{B7BBC9CE-441D-2238-31D3-3BB7BE630635}" dt="2024-10-18T16:20:52.147" v="3109" actId="20577"/>
        <pc:sldMkLst>
          <pc:docMk/>
          <pc:sldMk cId="2948722012" sldId="396"/>
        </pc:sldMkLst>
        <pc:spChg chg="mod">
          <ac:chgData name="Sophie Holland" userId="S::sophie.holland@westminster-abbey.org::973f5038-f617-450a-8546-88bc9d3463c3" providerId="AD" clId="Web-{B7BBC9CE-441D-2238-31D3-3BB7BE630635}" dt="2024-10-18T16:20:52.147" v="3109" actId="20577"/>
          <ac:spMkLst>
            <pc:docMk/>
            <pc:sldMk cId="2948722012" sldId="396"/>
            <ac:spMk id="12" creationId="{74A5BF1B-AC89-545A-8446-99E1D699CE4F}"/>
          </ac:spMkLst>
        </pc:spChg>
      </pc:sldChg>
      <pc:sldChg chg="addSp delSp modSp modNotes">
        <pc:chgData name="Sophie Holland" userId="S::sophie.holland@westminster-abbey.org::973f5038-f617-450a-8546-88bc9d3463c3" providerId="AD" clId="Web-{B7BBC9CE-441D-2238-31D3-3BB7BE630635}" dt="2024-10-18T12:36:06.847" v="610" actId="1076"/>
        <pc:sldMkLst>
          <pc:docMk/>
          <pc:sldMk cId="3630119677" sldId="397"/>
        </pc:sldMkLst>
        <pc:spChg chg="mod">
          <ac:chgData name="Sophie Holland" userId="S::sophie.holland@westminster-abbey.org::973f5038-f617-450a-8546-88bc9d3463c3" providerId="AD" clId="Web-{B7BBC9CE-441D-2238-31D3-3BB7BE630635}" dt="2024-10-18T12:36:06.847" v="610" actId="1076"/>
          <ac:spMkLst>
            <pc:docMk/>
            <pc:sldMk cId="3630119677" sldId="397"/>
            <ac:spMk id="4" creationId="{231EB841-077A-2371-4F48-7C99CF571A3B}"/>
          </ac:spMkLst>
        </pc:spChg>
      </pc:sldChg>
      <pc:sldChg chg="modSp">
        <pc:chgData name="Sophie Holland" userId="S::sophie.holland@westminster-abbey.org::973f5038-f617-450a-8546-88bc9d3463c3" providerId="AD" clId="Web-{B7BBC9CE-441D-2238-31D3-3BB7BE630635}" dt="2024-10-18T12:35:55.159" v="609" actId="1076"/>
        <pc:sldMkLst>
          <pc:docMk/>
          <pc:sldMk cId="4208609214" sldId="400"/>
        </pc:sldMkLst>
        <pc:spChg chg="mod">
          <ac:chgData name="Sophie Holland" userId="S::sophie.holland@westminster-abbey.org::973f5038-f617-450a-8546-88bc9d3463c3" providerId="AD" clId="Web-{B7BBC9CE-441D-2238-31D3-3BB7BE630635}" dt="2024-10-18T12:35:55.159" v="609" actId="1076"/>
          <ac:spMkLst>
            <pc:docMk/>
            <pc:sldMk cId="4208609214" sldId="400"/>
            <ac:spMk id="4" creationId="{F81EFB0E-F656-2839-C85A-1CDA86B5E80C}"/>
          </ac:spMkLst>
        </pc:spChg>
      </pc:sldChg>
      <pc:sldChg chg="addSp delSp modSp modNotes">
        <pc:chgData name="Sophie Holland" userId="S::sophie.holland@westminster-abbey.org::973f5038-f617-450a-8546-88bc9d3463c3" providerId="AD" clId="Web-{B7BBC9CE-441D-2238-31D3-3BB7BE630635}" dt="2024-10-18T16:12:59.249" v="2955" actId="20577"/>
        <pc:sldMkLst>
          <pc:docMk/>
          <pc:sldMk cId="3404531805" sldId="401"/>
        </pc:sldMkLst>
        <pc:spChg chg="mod">
          <ac:chgData name="Sophie Holland" userId="S::sophie.holland@westminster-abbey.org::973f5038-f617-450a-8546-88bc9d3463c3" providerId="AD" clId="Web-{B7BBC9CE-441D-2238-31D3-3BB7BE630635}" dt="2024-10-18T16:12:59.249" v="2955" actId="20577"/>
          <ac:spMkLst>
            <pc:docMk/>
            <pc:sldMk cId="3404531805" sldId="401"/>
            <ac:spMk id="7" creationId="{F343DF06-061B-4DE1-9F5A-C1B85CC17901}"/>
          </ac:spMkLst>
        </pc:spChg>
      </pc:sldChg>
      <pc:sldChg chg="modSp ord">
        <pc:chgData name="Sophie Holland" userId="S::sophie.holland@westminster-abbey.org::973f5038-f617-450a-8546-88bc9d3463c3" providerId="AD" clId="Web-{B7BBC9CE-441D-2238-31D3-3BB7BE630635}" dt="2024-10-18T16:17:59.388" v="3070" actId="20577"/>
        <pc:sldMkLst>
          <pc:docMk/>
          <pc:sldMk cId="3852539896" sldId="407"/>
        </pc:sldMkLst>
        <pc:spChg chg="mod">
          <ac:chgData name="Sophie Holland" userId="S::sophie.holland@westminster-abbey.org::973f5038-f617-450a-8546-88bc9d3463c3" providerId="AD" clId="Web-{B7BBC9CE-441D-2238-31D3-3BB7BE630635}" dt="2024-10-18T16:17:59.388" v="3070" actId="20577"/>
          <ac:spMkLst>
            <pc:docMk/>
            <pc:sldMk cId="3852539896" sldId="407"/>
            <ac:spMk id="3" creationId="{74A5BF1B-AC89-545A-8446-99E1D699CE4F}"/>
          </ac:spMkLst>
        </pc:spChg>
      </pc:sldChg>
    </pc:docChg>
  </pc:docChgLst>
  <pc:docChgLst>
    <pc:chgData name="Sophie Holland" userId="973f5038-f617-450a-8546-88bc9d3463c3" providerId="ADAL" clId="{44FF80A5-645A-4666-8442-41A3A5263013}"/>
    <pc:docChg chg="undo custSel modSld">
      <pc:chgData name="Sophie Holland" userId="973f5038-f617-450a-8546-88bc9d3463c3" providerId="ADAL" clId="{44FF80A5-645A-4666-8442-41A3A5263013}" dt="2024-06-25T16:03:42.524" v="17" actId="1076"/>
      <pc:docMkLst>
        <pc:docMk/>
      </pc:docMkLst>
      <pc:sldChg chg="addSp modSp mod">
        <pc:chgData name="Sophie Holland" userId="973f5038-f617-450a-8546-88bc9d3463c3" providerId="ADAL" clId="{44FF80A5-645A-4666-8442-41A3A5263013}" dt="2024-06-25T16:03:42.524" v="17" actId="1076"/>
        <pc:sldMkLst>
          <pc:docMk/>
          <pc:sldMk cId="3051632917" sldId="370"/>
        </pc:sldMkLst>
      </pc:sldChg>
      <pc:sldChg chg="addSp delSp modSp mod">
        <pc:chgData name="Sophie Holland" userId="973f5038-f617-450a-8546-88bc9d3463c3" providerId="ADAL" clId="{44FF80A5-645A-4666-8442-41A3A5263013}" dt="2024-06-25T16:02:22.690" v="11" actId="21"/>
        <pc:sldMkLst>
          <pc:docMk/>
          <pc:sldMk cId="1133971357" sldId="372"/>
        </pc:sldMkLst>
      </pc:sldChg>
    </pc:docChg>
  </pc:docChgLst>
  <pc:docChgLst>
    <pc:chgData name="Sophie Holland" userId="S::sophie.holland@westminster-abbey.org::973f5038-f617-450a-8546-88bc9d3463c3" providerId="AD" clId="Web-{B81E3F05-AF18-5712-31EF-82C591CDA2E0}"/>
    <pc:docChg chg="modSld">
      <pc:chgData name="Sophie Holland" userId="S::sophie.holland@westminster-abbey.org::973f5038-f617-450a-8546-88bc9d3463c3" providerId="AD" clId="Web-{B81E3F05-AF18-5712-31EF-82C591CDA2E0}" dt="2024-04-15T15:37:13.233" v="39" actId="20577"/>
      <pc:docMkLst>
        <pc:docMk/>
      </pc:docMkLst>
      <pc:sldChg chg="modSp">
        <pc:chgData name="Sophie Holland" userId="S::sophie.holland@westminster-abbey.org::973f5038-f617-450a-8546-88bc9d3463c3" providerId="AD" clId="Web-{B81E3F05-AF18-5712-31EF-82C591CDA2E0}" dt="2024-04-15T15:37:13.233" v="39" actId="20577"/>
        <pc:sldMkLst>
          <pc:docMk/>
          <pc:sldMk cId="1222876594" sldId="375"/>
        </pc:sldMkLst>
      </pc:sldChg>
    </pc:docChg>
  </pc:docChgLst>
  <pc:docChgLst>
    <pc:chgData name="Sian Shaw" userId="cf930bf7-ba7f-4ec0-9225-526cb0af2be3" providerId="ADAL" clId="{CAFCADD7-9DF3-472A-ADF2-349E489FC6CD}"/>
    <pc:docChg chg="modSld">
      <pc:chgData name="Sian Shaw" userId="cf930bf7-ba7f-4ec0-9225-526cb0af2be3" providerId="ADAL" clId="{CAFCADD7-9DF3-472A-ADF2-349E489FC6CD}" dt="2024-12-09T15:08:05.041" v="10"/>
      <pc:docMkLst>
        <pc:docMk/>
      </pc:docMkLst>
      <pc:sldChg chg="modSp mod modNotesTx">
        <pc:chgData name="Sian Shaw" userId="cf930bf7-ba7f-4ec0-9225-526cb0af2be3" providerId="ADAL" clId="{CAFCADD7-9DF3-472A-ADF2-349E489FC6CD}" dt="2024-12-09T15:07:49.565" v="6"/>
        <pc:sldMkLst>
          <pc:docMk/>
          <pc:sldMk cId="927207849" sldId="316"/>
        </pc:sldMkLst>
        <pc:spChg chg="mod">
          <ac:chgData name="Sian Shaw" userId="cf930bf7-ba7f-4ec0-9225-526cb0af2be3" providerId="ADAL" clId="{CAFCADD7-9DF3-472A-ADF2-349E489FC6CD}" dt="2024-12-09T15:07:42.352" v="3" actId="20577"/>
          <ac:spMkLst>
            <pc:docMk/>
            <pc:sldMk cId="927207849" sldId="316"/>
            <ac:spMk id="3" creationId="{5A6216B5-5F97-35BD-E4C2-8BB1055F50AF}"/>
          </ac:spMkLst>
        </pc:spChg>
      </pc:sldChg>
      <pc:sldChg chg="modNotesTx">
        <pc:chgData name="Sian Shaw" userId="cf930bf7-ba7f-4ec0-9225-526cb0af2be3" providerId="ADAL" clId="{CAFCADD7-9DF3-472A-ADF2-349E489FC6CD}" dt="2024-12-09T15:08:05.041" v="10"/>
        <pc:sldMkLst>
          <pc:docMk/>
          <pc:sldMk cId="3655528256" sldId="378"/>
        </pc:sldMkLst>
      </pc:sldChg>
      <pc:sldChg chg="modNotesTx">
        <pc:chgData name="Sian Shaw" userId="cf930bf7-ba7f-4ec0-9225-526cb0af2be3" providerId="ADAL" clId="{CAFCADD7-9DF3-472A-ADF2-349E489FC6CD}" dt="2024-12-09T15:07:53.674" v="8"/>
        <pc:sldMkLst>
          <pc:docMk/>
          <pc:sldMk cId="2663979259" sldId="381"/>
        </pc:sldMkLst>
      </pc:sldChg>
      <pc:sldChg chg="modSp mod modNotesTx">
        <pc:chgData name="Sian Shaw" userId="cf930bf7-ba7f-4ec0-9225-526cb0af2be3" providerId="ADAL" clId="{CAFCADD7-9DF3-472A-ADF2-349E489FC6CD}" dt="2024-12-09T15:07:46.320" v="5" actId="20577"/>
        <pc:sldMkLst>
          <pc:docMk/>
          <pc:sldMk cId="3512310128" sldId="392"/>
        </pc:sldMkLst>
        <pc:spChg chg="mod">
          <ac:chgData name="Sian Shaw" userId="cf930bf7-ba7f-4ec0-9225-526cb0af2be3" providerId="ADAL" clId="{CAFCADD7-9DF3-472A-ADF2-349E489FC6CD}" dt="2024-12-09T15:07:39.088" v="1" actId="20577"/>
          <ac:spMkLst>
            <pc:docMk/>
            <pc:sldMk cId="3512310128" sldId="392"/>
            <ac:spMk id="8" creationId="{9DF1C1B0-F1BD-47BC-A23E-BFC4BDF8B584}"/>
          </ac:spMkLst>
        </pc:spChg>
      </pc:sldChg>
      <pc:sldChg chg="modNotesTx">
        <pc:chgData name="Sian Shaw" userId="cf930bf7-ba7f-4ec0-9225-526cb0af2be3" providerId="ADAL" clId="{CAFCADD7-9DF3-472A-ADF2-349E489FC6CD}" dt="2024-12-09T15:07:51.852" v="7"/>
        <pc:sldMkLst>
          <pc:docMk/>
          <pc:sldMk cId="3240848250" sldId="404"/>
        </pc:sldMkLst>
      </pc:sldChg>
      <pc:sldChg chg="modNotesTx">
        <pc:chgData name="Sian Shaw" userId="cf930bf7-ba7f-4ec0-9225-526cb0af2be3" providerId="ADAL" clId="{CAFCADD7-9DF3-472A-ADF2-349E489FC6CD}" dt="2024-12-09T15:08:01.977" v="9"/>
        <pc:sldMkLst>
          <pc:docMk/>
          <pc:sldMk cId="3852539896" sldId="407"/>
        </pc:sldMkLst>
      </pc:sldChg>
    </pc:docChg>
  </pc:docChgLst>
  <pc:docChgLst>
    <pc:chgData name="Sophie Holland" userId="S::sophie.holland@westminster-abbey.org::973f5038-f617-450a-8546-88bc9d3463c3" providerId="AD" clId="Web-{73F3A02F-CC50-D14A-C24C-F396A5DBE7A5}"/>
    <pc:docChg chg="addSld modSld">
      <pc:chgData name="Sophie Holland" userId="S::sophie.holland@westminster-abbey.org::973f5038-f617-450a-8546-88bc9d3463c3" providerId="AD" clId="Web-{73F3A02F-CC50-D14A-C24C-F396A5DBE7A5}" dt="2024-09-10T15:38:44.282" v="369" actId="20577"/>
      <pc:docMkLst>
        <pc:docMk/>
      </pc:docMkLst>
      <pc:sldChg chg="addSp delSp modSp modNotes">
        <pc:chgData name="Sophie Holland" userId="S::sophie.holland@westminster-abbey.org::973f5038-f617-450a-8546-88bc9d3463c3" providerId="AD" clId="Web-{73F3A02F-CC50-D14A-C24C-F396A5DBE7A5}" dt="2024-09-10T15:19:26.364" v="16"/>
        <pc:sldMkLst>
          <pc:docMk/>
          <pc:sldMk cId="3712833313" sldId="365"/>
        </pc:sldMkLst>
      </pc:sldChg>
      <pc:sldChg chg="modSp add">
        <pc:chgData name="Sophie Holland" userId="S::sophie.holland@westminster-abbey.org::973f5038-f617-450a-8546-88bc9d3463c3" providerId="AD" clId="Web-{73F3A02F-CC50-D14A-C24C-F396A5DBE7A5}" dt="2024-09-10T15:38:44.282" v="369" actId="20577"/>
        <pc:sldMkLst>
          <pc:docMk/>
          <pc:sldMk cId="3655528256" sldId="378"/>
        </pc:sldMkLst>
        <pc:spChg chg="mod">
          <ac:chgData name="Sophie Holland" userId="S::sophie.holland@westminster-abbey.org::973f5038-f617-450a-8546-88bc9d3463c3" providerId="AD" clId="Web-{73F3A02F-CC50-D14A-C24C-F396A5DBE7A5}" dt="2024-09-10T15:38:44.282" v="369" actId="20577"/>
          <ac:spMkLst>
            <pc:docMk/>
            <pc:sldMk cId="3655528256" sldId="378"/>
            <ac:spMk id="47" creationId="{C1022C71-C5EE-1D9D-40BA-7993B5A23C9A}"/>
          </ac:spMkLst>
        </pc:spChg>
      </pc:sldChg>
      <pc:sldChg chg="addSp delSp modSp add">
        <pc:chgData name="Sophie Holland" userId="S::sophie.holland@westminster-abbey.org::973f5038-f617-450a-8546-88bc9d3463c3" providerId="AD" clId="Web-{73F3A02F-CC50-D14A-C24C-F396A5DBE7A5}" dt="2024-09-10T15:28:23.486" v="306" actId="20577"/>
        <pc:sldMkLst>
          <pc:docMk/>
          <pc:sldMk cId="2663979259" sldId="381"/>
        </pc:sldMkLst>
        <pc:spChg chg="mod">
          <ac:chgData name="Sophie Holland" userId="S::sophie.holland@westminster-abbey.org::973f5038-f617-450a-8546-88bc9d3463c3" providerId="AD" clId="Web-{73F3A02F-CC50-D14A-C24C-F396A5DBE7A5}" dt="2024-09-10T15:28:23.486" v="306" actId="20577"/>
          <ac:spMkLst>
            <pc:docMk/>
            <pc:sldMk cId="2663979259" sldId="381"/>
            <ac:spMk id="3" creationId="{74A5BF1B-AC89-545A-8446-99E1D699CE4F}"/>
          </ac:spMkLst>
        </pc:spChg>
        <pc:spChg chg="mod">
          <ac:chgData name="Sophie Holland" userId="S::sophie.holland@westminster-abbey.org::973f5038-f617-450a-8546-88bc9d3463c3" providerId="AD" clId="Web-{73F3A02F-CC50-D14A-C24C-F396A5DBE7A5}" dt="2024-09-10T15:26:01.764" v="227" actId="20577"/>
          <ac:spMkLst>
            <pc:docMk/>
            <pc:sldMk cId="2663979259" sldId="381"/>
            <ac:spMk id="11" creationId="{C478436B-4B01-E44C-9310-D52D2C2537E3}"/>
          </ac:spMkLst>
        </pc:spChg>
        <pc:picChg chg="add mod">
          <ac:chgData name="Sophie Holland" userId="S::sophie.holland@westminster-abbey.org::973f5038-f617-450a-8546-88bc9d3463c3" providerId="AD" clId="Web-{73F3A02F-CC50-D14A-C24C-F396A5DBE7A5}" dt="2024-09-10T15:25:15.607" v="223" actId="1076"/>
          <ac:picMkLst>
            <pc:docMk/>
            <pc:sldMk cId="2663979259" sldId="381"/>
            <ac:picMk id="5" creationId="{4108D538-4284-2802-FCFE-C696C5307EEF}"/>
          </ac:picMkLst>
        </pc:picChg>
      </pc:sldChg>
      <pc:sldChg chg="modSp">
        <pc:chgData name="Sophie Holland" userId="S::sophie.holland@westminster-abbey.org::973f5038-f617-450a-8546-88bc9d3463c3" providerId="AD" clId="Web-{73F3A02F-CC50-D14A-C24C-F396A5DBE7A5}" dt="2024-09-10T15:23:00.479" v="215" actId="20577"/>
        <pc:sldMkLst>
          <pc:docMk/>
          <pc:sldMk cId="3512310128" sldId="392"/>
        </pc:sldMkLst>
        <pc:spChg chg="mod">
          <ac:chgData name="Sophie Holland" userId="S::sophie.holland@westminster-abbey.org::973f5038-f617-450a-8546-88bc9d3463c3" providerId="AD" clId="Web-{73F3A02F-CC50-D14A-C24C-F396A5DBE7A5}" dt="2024-09-10T15:23:00.479" v="215" actId="20577"/>
          <ac:spMkLst>
            <pc:docMk/>
            <pc:sldMk cId="3512310128" sldId="392"/>
            <ac:spMk id="9" creationId="{00000000-0000-0000-0000-000000000000}"/>
          </ac:spMkLst>
        </pc:spChg>
      </pc:sldChg>
      <pc:sldChg chg="modSp">
        <pc:chgData name="Sophie Holland" userId="S::sophie.holland@westminster-abbey.org::973f5038-f617-450a-8546-88bc9d3463c3" providerId="AD" clId="Web-{73F3A02F-CC50-D14A-C24C-F396A5DBE7A5}" dt="2024-09-10T15:32:55.805" v="337" actId="20577"/>
        <pc:sldMkLst>
          <pc:docMk/>
          <pc:sldMk cId="3819458236" sldId="393"/>
        </pc:sldMkLst>
        <pc:spChg chg="mod">
          <ac:chgData name="Sophie Holland" userId="S::sophie.holland@westminster-abbey.org::973f5038-f617-450a-8546-88bc9d3463c3" providerId="AD" clId="Web-{73F3A02F-CC50-D14A-C24C-F396A5DBE7A5}" dt="2024-09-10T15:32:55.805" v="337" actId="20577"/>
          <ac:spMkLst>
            <pc:docMk/>
            <pc:sldMk cId="3819458236" sldId="393"/>
            <ac:spMk id="12" creationId="{74A5BF1B-AC89-545A-8446-99E1D699CE4F}"/>
          </ac:spMkLst>
        </pc:spChg>
      </pc:sldChg>
    </pc:docChg>
  </pc:docChgLst>
  <pc:docChgLst>
    <pc:chgData name="Sophie Holland" userId="S::sophie.holland@westminster-abbey.org::973f5038-f617-450a-8546-88bc9d3463c3" providerId="AD" clId="Web-{4F9FB95A-B108-3022-28DA-41A8DA2FD98B}"/>
    <pc:docChg chg="modSld">
      <pc:chgData name="Sophie Holland" userId="S::sophie.holland@westminster-abbey.org::973f5038-f617-450a-8546-88bc9d3463c3" providerId="AD" clId="Web-{4F9FB95A-B108-3022-28DA-41A8DA2FD98B}" dt="2024-06-11T16:00:38.335" v="273" actId="20577"/>
      <pc:docMkLst>
        <pc:docMk/>
      </pc:docMkLst>
      <pc:sldChg chg="addSp modSp">
        <pc:chgData name="Sophie Holland" userId="S::sophie.holland@westminster-abbey.org::973f5038-f617-450a-8546-88bc9d3463c3" providerId="AD" clId="Web-{4F9FB95A-B108-3022-28DA-41A8DA2FD98B}" dt="2024-06-11T15:59:31.943" v="251" actId="20577"/>
        <pc:sldMkLst>
          <pc:docMk/>
          <pc:sldMk cId="1432822279" sldId="375"/>
        </pc:sldMkLst>
      </pc:sldChg>
      <pc:sldChg chg="modSp">
        <pc:chgData name="Sophie Holland" userId="S::sophie.holland@westminster-abbey.org::973f5038-f617-450a-8546-88bc9d3463c3" providerId="AD" clId="Web-{4F9FB95A-B108-3022-28DA-41A8DA2FD98B}" dt="2024-06-11T15:37:02.393" v="75" actId="20577"/>
        <pc:sldMkLst>
          <pc:docMk/>
          <pc:sldMk cId="2422937574" sldId="381"/>
        </pc:sldMkLst>
      </pc:sldChg>
      <pc:sldChg chg="modSp">
        <pc:chgData name="Sophie Holland" userId="S::sophie.holland@westminster-abbey.org::973f5038-f617-450a-8546-88bc9d3463c3" providerId="AD" clId="Web-{4F9FB95A-B108-3022-28DA-41A8DA2FD98B}" dt="2024-06-11T16:00:38.335" v="273" actId="20577"/>
        <pc:sldMkLst>
          <pc:docMk/>
          <pc:sldMk cId="1857959272" sldId="382"/>
        </pc:sldMkLst>
      </pc:sldChg>
    </pc:docChg>
  </pc:docChgLst>
  <pc:docChgLst>
    <pc:chgData name="Sophie Holland" userId="S::sophie.holland@westminster-abbey.org::973f5038-f617-450a-8546-88bc9d3463c3" providerId="AD" clId="Web-{FB35CC77-7EC9-C8B7-D7A5-B5C24D6DBCD9}"/>
    <pc:docChg chg="modSld">
      <pc:chgData name="Sophie Holland" userId="S::sophie.holland@westminster-abbey.org::973f5038-f617-450a-8546-88bc9d3463c3" providerId="AD" clId="Web-{FB35CC77-7EC9-C8B7-D7A5-B5C24D6DBCD9}" dt="2024-06-11T15:30:08.349" v="9" actId="14100"/>
      <pc:docMkLst>
        <pc:docMk/>
      </pc:docMkLst>
      <pc:sldChg chg="modSp">
        <pc:chgData name="Sophie Holland" userId="S::sophie.holland@westminster-abbey.org::973f5038-f617-450a-8546-88bc9d3463c3" providerId="AD" clId="Web-{FB35CC77-7EC9-C8B7-D7A5-B5C24D6DBCD9}" dt="2024-06-11T15:30:08.349" v="9" actId="14100"/>
        <pc:sldMkLst>
          <pc:docMk/>
          <pc:sldMk cId="2422937574" sldId="381"/>
        </pc:sldMkLst>
      </pc:sldChg>
    </pc:docChg>
  </pc:docChgLst>
  <pc:docChgLst>
    <pc:chgData name="Sophie Holland" userId="S::sophie.holland@westminster-abbey.org::973f5038-f617-450a-8546-88bc9d3463c3" providerId="AD" clId="Web-{888E87B3-4DEF-C73A-2CDC-81160D27D123}"/>
    <pc:docChg chg="modSld">
      <pc:chgData name="Sophie Holland" userId="S::sophie.holland@westminster-abbey.org::973f5038-f617-450a-8546-88bc9d3463c3" providerId="AD" clId="Web-{888E87B3-4DEF-C73A-2CDC-81160D27D123}" dt="2024-06-14T09:10:03.717" v="107" actId="20577"/>
      <pc:docMkLst>
        <pc:docMk/>
      </pc:docMkLst>
      <pc:sldChg chg="addSp delSp modSp">
        <pc:chgData name="Sophie Holland" userId="S::sophie.holland@westminster-abbey.org::973f5038-f617-450a-8546-88bc9d3463c3" providerId="AD" clId="Web-{888E87B3-4DEF-C73A-2CDC-81160D27D123}" dt="2024-06-14T09:10:03.717" v="107" actId="20577"/>
        <pc:sldMkLst>
          <pc:docMk/>
          <pc:sldMk cId="582489287" sldId="373"/>
        </pc:sldMkLst>
      </pc:sldChg>
    </pc:docChg>
  </pc:docChgLst>
  <pc:docChgLst>
    <pc:chgData name="Sophie Holland" userId="S::sophie.holland@westminster-abbey.org::973f5038-f617-450a-8546-88bc9d3463c3" providerId="AD" clId="Web-{396C722B-B4BF-024F-2BA8-AC0484A95522}"/>
    <pc:docChg chg="addSld delSld modSld sldOrd">
      <pc:chgData name="Sophie Holland" userId="S::sophie.holland@westminster-abbey.org::973f5038-f617-450a-8546-88bc9d3463c3" providerId="AD" clId="Web-{396C722B-B4BF-024F-2BA8-AC0484A95522}" dt="2024-06-27T21:18:35.770" v="1936" actId="20577"/>
      <pc:docMkLst>
        <pc:docMk/>
      </pc:docMkLst>
      <pc:sldChg chg="addSp modSp">
        <pc:chgData name="Sophie Holland" userId="S::sophie.holland@westminster-abbey.org::973f5038-f617-450a-8546-88bc9d3463c3" providerId="AD" clId="Web-{396C722B-B4BF-024F-2BA8-AC0484A95522}" dt="2024-06-27T20:08:58.103" v="1009" actId="1076"/>
        <pc:sldMkLst>
          <pc:docMk/>
          <pc:sldMk cId="3051632917" sldId="370"/>
        </pc:sldMkLst>
      </pc:sldChg>
      <pc:sldChg chg="modSp">
        <pc:chgData name="Sophie Holland" userId="S::sophie.holland@westminster-abbey.org::973f5038-f617-450a-8546-88bc9d3463c3" providerId="AD" clId="Web-{396C722B-B4BF-024F-2BA8-AC0484A95522}" dt="2024-06-27T19:16:40.834" v="903" actId="20577"/>
        <pc:sldMkLst>
          <pc:docMk/>
          <pc:sldMk cId="1133971357" sldId="372"/>
        </pc:sldMkLst>
      </pc:sldChg>
      <pc:sldChg chg="modSp">
        <pc:chgData name="Sophie Holland" userId="S::sophie.holland@westminster-abbey.org::973f5038-f617-450a-8546-88bc9d3463c3" providerId="AD" clId="Web-{396C722B-B4BF-024F-2BA8-AC0484A95522}" dt="2024-06-27T20:21:17.992" v="1020" actId="20577"/>
        <pc:sldMkLst>
          <pc:docMk/>
          <pc:sldMk cId="582489287" sldId="373"/>
        </pc:sldMkLst>
      </pc:sldChg>
      <pc:sldChg chg="addSp delSp modSp del">
        <pc:chgData name="Sophie Holland" userId="S::sophie.holland@westminster-abbey.org::973f5038-f617-450a-8546-88bc9d3463c3" providerId="AD" clId="Web-{396C722B-B4BF-024F-2BA8-AC0484A95522}" dt="2024-06-27T19:39:44.283" v="924"/>
        <pc:sldMkLst>
          <pc:docMk/>
          <pc:sldMk cId="1432822279" sldId="375"/>
        </pc:sldMkLst>
      </pc:sldChg>
      <pc:sldChg chg="modSp">
        <pc:chgData name="Sophie Holland" userId="S::sophie.holland@westminster-abbey.org::973f5038-f617-450a-8546-88bc9d3463c3" providerId="AD" clId="Web-{396C722B-B4BF-024F-2BA8-AC0484A95522}" dt="2024-06-27T20:09:38.652" v="1014" actId="20577"/>
        <pc:sldMkLst>
          <pc:docMk/>
          <pc:sldMk cId="2422937574" sldId="381"/>
        </pc:sldMkLst>
      </pc:sldChg>
      <pc:sldChg chg="addSp delSp modSp">
        <pc:chgData name="Sophie Holland" userId="S::sophie.holland@westminster-abbey.org::973f5038-f617-450a-8546-88bc9d3463c3" providerId="AD" clId="Web-{396C722B-B4BF-024F-2BA8-AC0484A95522}" dt="2024-06-27T19:46:07.318" v="971" actId="20577"/>
        <pc:sldMkLst>
          <pc:docMk/>
          <pc:sldMk cId="1857959272" sldId="382"/>
        </pc:sldMkLst>
      </pc:sldChg>
      <pc:sldChg chg="addSp delSp modSp del ord">
        <pc:chgData name="Sophie Holland" userId="S::sophie.holland@westminster-abbey.org::973f5038-f617-450a-8546-88bc9d3463c3" providerId="AD" clId="Web-{396C722B-B4BF-024F-2BA8-AC0484A95522}" dt="2024-06-27T19:39:47.737" v="925"/>
        <pc:sldMkLst>
          <pc:docMk/>
          <pc:sldMk cId="3848656305" sldId="383"/>
        </pc:sldMkLst>
      </pc:sldChg>
      <pc:sldChg chg="addSp modSp">
        <pc:chgData name="Sophie Holland" userId="S::sophie.holland@westminster-abbey.org::973f5038-f617-450a-8546-88bc9d3463c3" providerId="AD" clId="Web-{396C722B-B4BF-024F-2BA8-AC0484A95522}" dt="2024-06-27T20:21:44.119" v="1033" actId="20577"/>
        <pc:sldMkLst>
          <pc:docMk/>
          <pc:sldMk cId="3886673787" sldId="384"/>
        </pc:sldMkLst>
      </pc:sldChg>
      <pc:sldChg chg="addSp delSp modSp">
        <pc:chgData name="Sophie Holland" userId="S::sophie.holland@westminster-abbey.org::973f5038-f617-450a-8546-88bc9d3463c3" providerId="AD" clId="Web-{396C722B-B4BF-024F-2BA8-AC0484A95522}" dt="2024-06-27T19:16:35.334" v="901" actId="1076"/>
        <pc:sldMkLst>
          <pc:docMk/>
          <pc:sldMk cId="3536776986" sldId="387"/>
        </pc:sldMkLst>
      </pc:sldChg>
      <pc:sldChg chg="addSp modSp">
        <pc:chgData name="Sophie Holland" userId="S::sophie.holland@westminster-abbey.org::973f5038-f617-450a-8546-88bc9d3463c3" providerId="AD" clId="Web-{396C722B-B4BF-024F-2BA8-AC0484A95522}" dt="2024-06-27T20:02:00.357" v="995" actId="1076"/>
        <pc:sldMkLst>
          <pc:docMk/>
          <pc:sldMk cId="2987191116" sldId="388"/>
        </pc:sldMkLst>
      </pc:sldChg>
      <pc:sldChg chg="addSp delSp modSp add replId">
        <pc:chgData name="Sophie Holland" userId="S::sophie.holland@westminster-abbey.org::973f5038-f617-450a-8546-88bc9d3463c3" providerId="AD" clId="Web-{396C722B-B4BF-024F-2BA8-AC0484A95522}" dt="2024-06-27T21:18:01.487" v="1934" actId="20577"/>
        <pc:sldMkLst>
          <pc:docMk/>
          <pc:sldMk cId="1036688037" sldId="389"/>
        </pc:sldMkLst>
      </pc:sldChg>
      <pc:sldChg chg="addSp delSp modSp add replId">
        <pc:chgData name="Sophie Holland" userId="S::sophie.holland@westminster-abbey.org::973f5038-f617-450a-8546-88bc9d3463c3" providerId="AD" clId="Web-{396C722B-B4BF-024F-2BA8-AC0484A95522}" dt="2024-06-27T21:18:35.770" v="1936" actId="20577"/>
        <pc:sldMkLst>
          <pc:docMk/>
          <pc:sldMk cId="151588631" sldId="390"/>
        </pc:sldMkLst>
      </pc:sldChg>
    </pc:docChg>
  </pc:docChgLst>
  <pc:docChgLst>
    <pc:chgData name="Sophie Holland" userId="S::sophie.holland@westminster-abbey.org::973f5038-f617-450a-8546-88bc9d3463c3" providerId="AD" clId="Web-{E483C561-8567-CBC1-D858-F529870E3A3B}"/>
    <pc:docChg chg="modSld">
      <pc:chgData name="Sophie Holland" userId="S::sophie.holland@westminster-abbey.org::973f5038-f617-450a-8546-88bc9d3463c3" providerId="AD" clId="Web-{E483C561-8567-CBC1-D858-F529870E3A3B}" dt="2024-04-16T12:58:27.394" v="12" actId="20577"/>
      <pc:docMkLst>
        <pc:docMk/>
      </pc:docMkLst>
      <pc:sldChg chg="modSp">
        <pc:chgData name="Sophie Holland" userId="S::sophie.holland@westminster-abbey.org::973f5038-f617-450a-8546-88bc9d3463c3" providerId="AD" clId="Web-{E483C561-8567-CBC1-D858-F529870E3A3B}" dt="2024-04-16T12:58:27.394" v="12" actId="20577"/>
        <pc:sldMkLst>
          <pc:docMk/>
          <pc:sldMk cId="1222876594" sldId="375"/>
        </pc:sldMkLst>
      </pc:sldChg>
    </pc:docChg>
  </pc:docChgLst>
  <pc:docChgLst>
    <pc:chgData name="Sophie Holland" userId="S::sophie.holland@westminster-abbey.org::973f5038-f617-450a-8546-88bc9d3463c3" providerId="AD" clId="Web-{5B610712-6411-683E-C9F5-5BD464A39080}"/>
    <pc:docChg chg="delSld modSld">
      <pc:chgData name="Sophie Holland" userId="S::sophie.holland@westminster-abbey.org::973f5038-f617-450a-8546-88bc9d3463c3" providerId="AD" clId="Web-{5B610712-6411-683E-C9F5-5BD464A39080}" dt="2024-03-01T10:58:14.834" v="24"/>
      <pc:docMkLst>
        <pc:docMk/>
      </pc:docMkLst>
      <pc:sldChg chg="delSp modSp mod setBg">
        <pc:chgData name="Sophie Holland" userId="S::sophie.holland@westminster-abbey.org::973f5038-f617-450a-8546-88bc9d3463c3" providerId="AD" clId="Web-{5B610712-6411-683E-C9F5-5BD464A39080}" dt="2024-03-01T10:58:01.645" v="18"/>
        <pc:sldMkLst>
          <pc:docMk/>
          <pc:sldMk cId="4213500498" sldId="341"/>
        </pc:sldMkLst>
      </pc:sldChg>
      <pc:sldChg chg="del">
        <pc:chgData name="Sophie Holland" userId="S::sophie.holland@westminster-abbey.org::973f5038-f617-450a-8546-88bc9d3463c3" providerId="AD" clId="Web-{5B610712-6411-683E-C9F5-5BD464A39080}" dt="2024-03-01T10:58:14.755" v="23"/>
        <pc:sldMkLst>
          <pc:docMk/>
          <pc:sldMk cId="511511028" sldId="355"/>
        </pc:sldMkLst>
      </pc:sldChg>
      <pc:sldChg chg="addSp delSp modSp del">
        <pc:chgData name="Sophie Holland" userId="S::sophie.holland@westminster-abbey.org::973f5038-f617-450a-8546-88bc9d3463c3" providerId="AD" clId="Web-{5B610712-6411-683E-C9F5-5BD464A39080}" dt="2024-03-01T10:58:14.834" v="24"/>
        <pc:sldMkLst>
          <pc:docMk/>
          <pc:sldMk cId="3500591833" sldId="358"/>
        </pc:sldMkLst>
      </pc:sldChg>
      <pc:sldChg chg="del">
        <pc:chgData name="Sophie Holland" userId="S::sophie.holland@westminster-abbey.org::973f5038-f617-450a-8546-88bc9d3463c3" providerId="AD" clId="Web-{5B610712-6411-683E-C9F5-5BD464A39080}" dt="2024-03-01T10:58:10.380" v="19"/>
        <pc:sldMkLst>
          <pc:docMk/>
          <pc:sldMk cId="2504170983" sldId="359"/>
        </pc:sldMkLst>
      </pc:sldChg>
      <pc:sldChg chg="del">
        <pc:chgData name="Sophie Holland" userId="S::sophie.holland@westminster-abbey.org::973f5038-f617-450a-8546-88bc9d3463c3" providerId="AD" clId="Web-{5B610712-6411-683E-C9F5-5BD464A39080}" dt="2024-03-01T10:58:10.880" v="20"/>
        <pc:sldMkLst>
          <pc:docMk/>
          <pc:sldMk cId="4039375566" sldId="360"/>
        </pc:sldMkLst>
      </pc:sldChg>
      <pc:sldChg chg="del">
        <pc:chgData name="Sophie Holland" userId="S::sophie.holland@westminster-abbey.org::973f5038-f617-450a-8546-88bc9d3463c3" providerId="AD" clId="Web-{5B610712-6411-683E-C9F5-5BD464A39080}" dt="2024-03-01T10:58:11.255" v="21"/>
        <pc:sldMkLst>
          <pc:docMk/>
          <pc:sldMk cId="2530999865" sldId="361"/>
        </pc:sldMkLst>
      </pc:sldChg>
      <pc:sldChg chg="del">
        <pc:chgData name="Sophie Holland" userId="S::sophie.holland@westminster-abbey.org::973f5038-f617-450a-8546-88bc9d3463c3" providerId="AD" clId="Web-{5B610712-6411-683E-C9F5-5BD464A39080}" dt="2024-03-01T10:58:11.708" v="22"/>
        <pc:sldMkLst>
          <pc:docMk/>
          <pc:sldMk cId="2798857095" sldId="363"/>
        </pc:sldMkLst>
      </pc:sldChg>
      <pc:sldChg chg="addSp delSp modSp">
        <pc:chgData name="Sophie Holland" userId="S::sophie.holland@westminster-abbey.org::973f5038-f617-450a-8546-88bc9d3463c3" providerId="AD" clId="Web-{5B610712-6411-683E-C9F5-5BD464A39080}" dt="2024-03-01T10:57:27.502" v="6"/>
        <pc:sldMkLst>
          <pc:docMk/>
          <pc:sldMk cId="3712833313" sldId="365"/>
        </pc:sldMkLst>
      </pc:sldChg>
    </pc:docChg>
  </pc:docChgLst>
  <pc:docChgLst>
    <pc:chgData name="Sian Shaw" userId="S::sian.shaw@westminster-abbey.org::cf930bf7-ba7f-4ec0-9225-526cb0af2be3" providerId="AD" clId="Web-{429AE970-2DBB-84C2-FB57-CA16381D3BA1}"/>
    <pc:docChg chg="modSld">
      <pc:chgData name="Sian Shaw" userId="S::sian.shaw@westminster-abbey.org::cf930bf7-ba7f-4ec0-9225-526cb0af2be3" providerId="AD" clId="Web-{429AE970-2DBB-84C2-FB57-CA16381D3BA1}" dt="2024-08-08T11:46:00.097" v="2"/>
      <pc:docMkLst>
        <pc:docMk/>
      </pc:docMkLst>
      <pc:sldChg chg="modNotes">
        <pc:chgData name="Sian Shaw" userId="S::sian.shaw@westminster-abbey.org::cf930bf7-ba7f-4ec0-9225-526cb0af2be3" providerId="AD" clId="Web-{429AE970-2DBB-84C2-FB57-CA16381D3BA1}" dt="2024-08-08T11:46:00.097" v="2"/>
        <pc:sldMkLst>
          <pc:docMk/>
          <pc:sldMk cId="582489287" sldId="373"/>
        </pc:sldMkLst>
      </pc:sldChg>
      <pc:sldChg chg="modNotes">
        <pc:chgData name="Sian Shaw" userId="S::sian.shaw@westminster-abbey.org::cf930bf7-ba7f-4ec0-9225-526cb0af2be3" providerId="AD" clId="Web-{429AE970-2DBB-84C2-FB57-CA16381D3BA1}" dt="2024-08-08T11:45:54.519" v="1"/>
        <pc:sldMkLst>
          <pc:docMk/>
          <pc:sldMk cId="3713465871" sldId="385"/>
        </pc:sldMkLst>
      </pc:sldChg>
      <pc:sldChg chg="modNotes">
        <pc:chgData name="Sian Shaw" userId="S::sian.shaw@westminster-abbey.org::cf930bf7-ba7f-4ec0-9225-526cb0af2be3" providerId="AD" clId="Web-{429AE970-2DBB-84C2-FB57-CA16381D3BA1}" dt="2024-08-08T11:45:49.612" v="0"/>
        <pc:sldMkLst>
          <pc:docMk/>
          <pc:sldMk cId="4038425311" sldId="386"/>
        </pc:sldMkLst>
      </pc:sldChg>
    </pc:docChg>
  </pc:docChgLst>
  <pc:docChgLst>
    <pc:chgData name="Sophie Holland" userId="S::sophie.holland@westminster-abbey.org::973f5038-f617-450a-8546-88bc9d3463c3" providerId="AD" clId="Web-{55FF0A65-7B07-732F-9674-798B77CC5D79}"/>
    <pc:docChg chg="modSld">
      <pc:chgData name="Sophie Holland" userId="S::sophie.holland@westminster-abbey.org::973f5038-f617-450a-8546-88bc9d3463c3" providerId="AD" clId="Web-{55FF0A65-7B07-732F-9674-798B77CC5D79}" dt="2024-11-26T16:41:07.096" v="212" actId="20577"/>
      <pc:docMkLst>
        <pc:docMk/>
      </pc:docMkLst>
      <pc:sldChg chg="modSp">
        <pc:chgData name="Sophie Holland" userId="S::sophie.holland@westminster-abbey.org::973f5038-f617-450a-8546-88bc9d3463c3" providerId="AD" clId="Web-{55FF0A65-7B07-732F-9674-798B77CC5D79}" dt="2024-11-26T16:41:07.096" v="212" actId="20577"/>
        <pc:sldMkLst>
          <pc:docMk/>
          <pc:sldMk cId="3655528256" sldId="378"/>
        </pc:sldMkLst>
        <pc:spChg chg="mod">
          <ac:chgData name="Sophie Holland" userId="S::sophie.holland@westminster-abbey.org::973f5038-f617-450a-8546-88bc9d3463c3" providerId="AD" clId="Web-{55FF0A65-7B07-732F-9674-798B77CC5D79}" dt="2024-11-26T16:41:07.096" v="212" actId="20577"/>
          <ac:spMkLst>
            <pc:docMk/>
            <pc:sldMk cId="3655528256" sldId="378"/>
            <ac:spMk id="47" creationId="{C1022C71-C5EE-1D9D-40BA-7993B5A23C9A}"/>
          </ac:spMkLst>
        </pc:spChg>
      </pc:sldChg>
      <pc:sldChg chg="modSp">
        <pc:chgData name="Sophie Holland" userId="S::sophie.holland@westminster-abbey.org::973f5038-f617-450a-8546-88bc9d3463c3" providerId="AD" clId="Web-{55FF0A65-7B07-732F-9674-798B77CC5D79}" dt="2024-11-26T16:02:57.724" v="114" actId="20577"/>
        <pc:sldMkLst>
          <pc:docMk/>
          <pc:sldMk cId="2663979259" sldId="381"/>
        </pc:sldMkLst>
        <pc:spChg chg="mod">
          <ac:chgData name="Sophie Holland" userId="S::sophie.holland@westminster-abbey.org::973f5038-f617-450a-8546-88bc9d3463c3" providerId="AD" clId="Web-{55FF0A65-7B07-732F-9674-798B77CC5D79}" dt="2024-11-26T16:02:57.724" v="114" actId="20577"/>
          <ac:spMkLst>
            <pc:docMk/>
            <pc:sldMk cId="2663979259" sldId="381"/>
            <ac:spMk id="3" creationId="{74A5BF1B-AC89-545A-8446-99E1D699CE4F}"/>
          </ac:spMkLst>
        </pc:spChg>
      </pc:sldChg>
      <pc:sldChg chg="addSp delSp modSp">
        <pc:chgData name="Sophie Holland" userId="S::sophie.holland@westminster-abbey.org::973f5038-f617-450a-8546-88bc9d3463c3" providerId="AD" clId="Web-{55FF0A65-7B07-732F-9674-798B77CC5D79}" dt="2024-11-26T16:02:01.847" v="105"/>
        <pc:sldMkLst>
          <pc:docMk/>
          <pc:sldMk cId="3819458236" sldId="393"/>
        </pc:sldMkLst>
        <pc:spChg chg="add del mod">
          <ac:chgData name="Sophie Holland" userId="S::sophie.holland@westminster-abbey.org::973f5038-f617-450a-8546-88bc9d3463c3" providerId="AD" clId="Web-{55FF0A65-7B07-732F-9674-798B77CC5D79}" dt="2024-11-26T16:02:01.847" v="105"/>
          <ac:spMkLst>
            <pc:docMk/>
            <pc:sldMk cId="3819458236" sldId="393"/>
            <ac:spMk id="2" creationId="{83D00373-B3AA-0377-1C18-822A59B63656}"/>
          </ac:spMkLst>
        </pc:spChg>
        <pc:spChg chg="mod">
          <ac:chgData name="Sophie Holland" userId="S::sophie.holland@westminster-abbey.org::973f5038-f617-450a-8546-88bc9d3463c3" providerId="AD" clId="Web-{55FF0A65-7B07-732F-9674-798B77CC5D79}" dt="2024-11-26T16:01:56.112" v="102" actId="20577"/>
          <ac:spMkLst>
            <pc:docMk/>
            <pc:sldMk cId="3819458236" sldId="393"/>
            <ac:spMk id="12" creationId="{74A5BF1B-AC89-545A-8446-99E1D699CE4F}"/>
          </ac:spMkLst>
        </pc:spChg>
      </pc:sldChg>
      <pc:sldChg chg="modSp">
        <pc:chgData name="Sophie Holland" userId="S::sophie.holland@westminster-abbey.org::973f5038-f617-450a-8546-88bc9d3463c3" providerId="AD" clId="Web-{55FF0A65-7B07-732F-9674-798B77CC5D79}" dt="2024-11-26T16:32:24.717" v="147" actId="20577"/>
        <pc:sldMkLst>
          <pc:docMk/>
          <pc:sldMk cId="2948722012" sldId="396"/>
        </pc:sldMkLst>
        <pc:spChg chg="mod">
          <ac:chgData name="Sophie Holland" userId="S::sophie.holland@westminster-abbey.org::973f5038-f617-450a-8546-88bc9d3463c3" providerId="AD" clId="Web-{55FF0A65-7B07-732F-9674-798B77CC5D79}" dt="2024-11-26T16:32:24.717" v="147" actId="20577"/>
          <ac:spMkLst>
            <pc:docMk/>
            <pc:sldMk cId="2948722012" sldId="396"/>
            <ac:spMk id="12" creationId="{74A5BF1B-AC89-545A-8446-99E1D699CE4F}"/>
          </ac:spMkLst>
        </pc:spChg>
      </pc:sldChg>
      <pc:sldChg chg="modSp">
        <pc:chgData name="Sophie Holland" userId="S::sophie.holland@westminster-abbey.org::973f5038-f617-450a-8546-88bc9d3463c3" providerId="AD" clId="Web-{55FF0A65-7B07-732F-9674-798B77CC5D79}" dt="2024-11-26T16:30:15.462" v="128" actId="20577"/>
        <pc:sldMkLst>
          <pc:docMk/>
          <pc:sldMk cId="3630119677" sldId="397"/>
        </pc:sldMkLst>
        <pc:spChg chg="mod">
          <ac:chgData name="Sophie Holland" userId="S::sophie.holland@westminster-abbey.org::973f5038-f617-450a-8546-88bc9d3463c3" providerId="AD" clId="Web-{55FF0A65-7B07-732F-9674-798B77CC5D79}" dt="2024-11-26T16:30:15.462" v="128" actId="20577"/>
          <ac:spMkLst>
            <pc:docMk/>
            <pc:sldMk cId="3630119677" sldId="397"/>
            <ac:spMk id="4" creationId="{231EB841-077A-2371-4F48-7C99CF571A3B}"/>
          </ac:spMkLst>
        </pc:spChg>
      </pc:sldChg>
    </pc:docChg>
  </pc:docChgLst>
  <pc:docChgLst>
    <pc:chgData name="Sophie Holland" userId="S::sophie.holland@westminster-abbey.org::973f5038-f617-450a-8546-88bc9d3463c3" providerId="AD" clId="Web-{1F65B454-6200-D620-5609-CB4FA9A94E6E}"/>
    <pc:docChg chg="modSld">
      <pc:chgData name="Sophie Holland" userId="S::sophie.holland@westminster-abbey.org::973f5038-f617-450a-8546-88bc9d3463c3" providerId="AD" clId="Web-{1F65B454-6200-D620-5609-CB4FA9A94E6E}" dt="2024-07-25T16:25:49.377" v="164" actId="20577"/>
      <pc:docMkLst>
        <pc:docMk/>
      </pc:docMkLst>
      <pc:sldChg chg="modSp">
        <pc:chgData name="Sophie Holland" userId="S::sophie.holland@westminster-abbey.org::973f5038-f617-450a-8546-88bc9d3463c3" providerId="AD" clId="Web-{1F65B454-6200-D620-5609-CB4FA9A94E6E}" dt="2024-07-25T16:24:48.485" v="155" actId="20577"/>
        <pc:sldMkLst>
          <pc:docMk/>
          <pc:sldMk cId="3886673787" sldId="384"/>
        </pc:sldMkLst>
      </pc:sldChg>
      <pc:sldChg chg="addSp delSp modSp">
        <pc:chgData name="Sophie Holland" userId="S::sophie.holland@westminster-abbey.org::973f5038-f617-450a-8546-88bc9d3463c3" providerId="AD" clId="Web-{1F65B454-6200-D620-5609-CB4FA9A94E6E}" dt="2024-07-25T16:25:49.377" v="164" actId="20577"/>
        <pc:sldMkLst>
          <pc:docMk/>
          <pc:sldMk cId="3274252756" sldId="391"/>
        </pc:sldMkLst>
      </pc:sldChg>
    </pc:docChg>
  </pc:docChgLst>
  <pc:docChgLst>
    <pc:chgData name="Sophie Holland" userId="S::sophie.holland@westminster-abbey.org::973f5038-f617-450a-8546-88bc9d3463c3" providerId="AD" clId="Web-{A24DD6BB-A0E6-CD5E-74C3-A4806BDFFB16}"/>
    <pc:docChg chg="modSld">
      <pc:chgData name="Sophie Holland" userId="S::sophie.holland@westminster-abbey.org::973f5038-f617-450a-8546-88bc9d3463c3" providerId="AD" clId="Web-{A24DD6BB-A0E6-CD5E-74C3-A4806BDFFB16}" dt="2024-06-14T11:38:03.856" v="551" actId="20577"/>
      <pc:docMkLst>
        <pc:docMk/>
      </pc:docMkLst>
      <pc:sldChg chg="addSp delSp modSp">
        <pc:chgData name="Sophie Holland" userId="S::sophie.holland@westminster-abbey.org::973f5038-f617-450a-8546-88bc9d3463c3" providerId="AD" clId="Web-{A24DD6BB-A0E6-CD5E-74C3-A4806BDFFB16}" dt="2024-06-14T11:13:24.106" v="4"/>
        <pc:sldMkLst>
          <pc:docMk/>
          <pc:sldMk cId="4213500498" sldId="341"/>
        </pc:sldMkLst>
      </pc:sldChg>
      <pc:sldChg chg="addSp delSp modSp">
        <pc:chgData name="Sophie Holland" userId="S::sophie.holland@westminster-abbey.org::973f5038-f617-450a-8546-88bc9d3463c3" providerId="AD" clId="Web-{A24DD6BB-A0E6-CD5E-74C3-A4806BDFFB16}" dt="2024-06-14T11:38:03.856" v="551" actId="20577"/>
        <pc:sldMkLst>
          <pc:docMk/>
          <pc:sldMk cId="582489287" sldId="373"/>
        </pc:sldMkLst>
      </pc:sldChg>
    </pc:docChg>
  </pc:docChgLst>
  <pc:docChgLst>
    <pc:chgData name="Sophie Holland" userId="S::sophie.holland@westminster-abbey.org::973f5038-f617-450a-8546-88bc9d3463c3" providerId="AD" clId="Web-{254BDEC9-9310-D01A-403C-B682AECDFBBC}"/>
    <pc:docChg chg="modSld">
      <pc:chgData name="Sophie Holland" userId="S::sophie.holland@westminster-abbey.org::973f5038-f617-450a-8546-88bc9d3463c3" providerId="AD" clId="Web-{254BDEC9-9310-D01A-403C-B682AECDFBBC}" dt="2024-09-10T15:46:58.392" v="79" actId="20577"/>
      <pc:docMkLst>
        <pc:docMk/>
      </pc:docMkLst>
      <pc:sldChg chg="modSp">
        <pc:chgData name="Sophie Holland" userId="S::sophie.holland@westminster-abbey.org::973f5038-f617-450a-8546-88bc9d3463c3" providerId="AD" clId="Web-{254BDEC9-9310-D01A-403C-B682AECDFBBC}" dt="2024-09-10T15:41:24.713" v="11" actId="20577"/>
        <pc:sldMkLst>
          <pc:docMk/>
          <pc:sldMk cId="3819458236" sldId="393"/>
        </pc:sldMkLst>
        <pc:spChg chg="mod">
          <ac:chgData name="Sophie Holland" userId="S::sophie.holland@westminster-abbey.org::973f5038-f617-450a-8546-88bc9d3463c3" providerId="AD" clId="Web-{254BDEC9-9310-D01A-403C-B682AECDFBBC}" dt="2024-09-10T15:41:24.713" v="11" actId="20577"/>
          <ac:spMkLst>
            <pc:docMk/>
            <pc:sldMk cId="3819458236" sldId="393"/>
            <ac:spMk id="12" creationId="{74A5BF1B-AC89-545A-8446-99E1D699CE4F}"/>
          </ac:spMkLst>
        </pc:spChg>
      </pc:sldChg>
      <pc:sldChg chg="modSp">
        <pc:chgData name="Sophie Holland" userId="S::sophie.holland@westminster-abbey.org::973f5038-f617-450a-8546-88bc9d3463c3" providerId="AD" clId="Web-{254BDEC9-9310-D01A-403C-B682AECDFBBC}" dt="2024-09-10T15:42:13.276" v="47" actId="20577"/>
        <pc:sldMkLst>
          <pc:docMk/>
          <pc:sldMk cId="2442929998" sldId="394"/>
        </pc:sldMkLst>
      </pc:sldChg>
      <pc:sldChg chg="modSp">
        <pc:chgData name="Sophie Holland" userId="S::sophie.holland@westminster-abbey.org::973f5038-f617-450a-8546-88bc9d3463c3" providerId="AD" clId="Web-{254BDEC9-9310-D01A-403C-B682AECDFBBC}" dt="2024-09-10T15:46:58.392" v="79" actId="20577"/>
        <pc:sldMkLst>
          <pc:docMk/>
          <pc:sldMk cId="3515797782" sldId="395"/>
        </pc:sldMkLst>
        <pc:spChg chg="mod">
          <ac:chgData name="Sophie Holland" userId="S::sophie.holland@westminster-abbey.org::973f5038-f617-450a-8546-88bc9d3463c3" providerId="AD" clId="Web-{254BDEC9-9310-D01A-403C-B682AECDFBBC}" dt="2024-09-10T15:46:58.392" v="79" actId="20577"/>
          <ac:spMkLst>
            <pc:docMk/>
            <pc:sldMk cId="3515797782" sldId="395"/>
            <ac:spMk id="10" creationId="{C478436B-4B01-E44C-9310-D52D2C2537E3}"/>
          </ac:spMkLst>
        </pc:spChg>
        <pc:spChg chg="mod">
          <ac:chgData name="Sophie Holland" userId="S::sophie.holland@westminster-abbey.org::973f5038-f617-450a-8546-88bc9d3463c3" providerId="AD" clId="Web-{254BDEC9-9310-D01A-403C-B682AECDFBBC}" dt="2024-09-10T15:44:47.498" v="58" actId="20577"/>
          <ac:spMkLst>
            <pc:docMk/>
            <pc:sldMk cId="3515797782" sldId="395"/>
            <ac:spMk id="12" creationId="{74A5BF1B-AC89-545A-8446-99E1D699CE4F}"/>
          </ac:spMkLst>
        </pc:spChg>
      </pc:sldChg>
    </pc:docChg>
  </pc:docChgLst>
  <pc:docChgLst>
    <pc:chgData name="Sophie Holland" userId="S::sophie.holland@westminster-abbey.org::973f5038-f617-450a-8546-88bc9d3463c3" providerId="AD" clId="Web-{17CF0499-E492-76D3-4A00-52B68A3D9E09}"/>
    <pc:docChg chg="modSld">
      <pc:chgData name="Sophie Holland" userId="S::sophie.holland@westminster-abbey.org::973f5038-f617-450a-8546-88bc9d3463c3" providerId="AD" clId="Web-{17CF0499-E492-76D3-4A00-52B68A3D9E09}" dt="2025-03-10T08:37:36.933" v="0" actId="20577"/>
      <pc:docMkLst>
        <pc:docMk/>
      </pc:docMkLst>
      <pc:sldChg chg="modSp">
        <pc:chgData name="Sophie Holland" userId="S::sophie.holland@westminster-abbey.org::973f5038-f617-450a-8546-88bc9d3463c3" providerId="AD" clId="Web-{17CF0499-E492-76D3-4A00-52B68A3D9E09}" dt="2025-03-10T08:37:36.933" v="0" actId="20577"/>
        <pc:sldMkLst>
          <pc:docMk/>
          <pc:sldMk cId="3852539896" sldId="407"/>
        </pc:sldMkLst>
        <pc:spChg chg="mod">
          <ac:chgData name="Sophie Holland" userId="S::sophie.holland@westminster-abbey.org::973f5038-f617-450a-8546-88bc9d3463c3" providerId="AD" clId="Web-{17CF0499-E492-76D3-4A00-52B68A3D9E09}" dt="2025-03-10T08:37:36.933" v="0" actId="20577"/>
          <ac:spMkLst>
            <pc:docMk/>
            <pc:sldMk cId="3852539896" sldId="407"/>
            <ac:spMk id="3" creationId="{74A5BF1B-AC89-545A-8446-99E1D699CE4F}"/>
          </ac:spMkLst>
        </pc:spChg>
      </pc:sldChg>
    </pc:docChg>
  </pc:docChgLst>
  <pc:docChgLst>
    <pc:chgData name="Sophie Holland" userId="S::sophie.holland@westminster-abbey.org::973f5038-f617-450a-8546-88bc9d3463c3" providerId="AD" clId="Web-{0DF13BF6-BA84-4F0D-3D54-528FC6E5220E}"/>
    <pc:docChg chg="addSld modSld sldOrd">
      <pc:chgData name="Sophie Holland" userId="S::sophie.holland@westminster-abbey.org::973f5038-f617-450a-8546-88bc9d3463c3" providerId="AD" clId="Web-{0DF13BF6-BA84-4F0D-3D54-528FC6E5220E}" dt="2024-11-01T17:32:01.208" v="904" actId="20577"/>
      <pc:docMkLst>
        <pc:docMk/>
      </pc:docMkLst>
      <pc:sldChg chg="modSp">
        <pc:chgData name="Sophie Holland" userId="S::sophie.holland@westminster-abbey.org::973f5038-f617-450a-8546-88bc9d3463c3" providerId="AD" clId="Web-{0DF13BF6-BA84-4F0D-3D54-528FC6E5220E}" dt="2024-11-01T17:32:01.208" v="904" actId="20577"/>
        <pc:sldMkLst>
          <pc:docMk/>
          <pc:sldMk cId="3655528256" sldId="378"/>
        </pc:sldMkLst>
        <pc:spChg chg="mod">
          <ac:chgData name="Sophie Holland" userId="S::sophie.holland@westminster-abbey.org::973f5038-f617-450a-8546-88bc9d3463c3" providerId="AD" clId="Web-{0DF13BF6-BA84-4F0D-3D54-528FC6E5220E}" dt="2024-11-01T17:32:01.208" v="904" actId="20577"/>
          <ac:spMkLst>
            <pc:docMk/>
            <pc:sldMk cId="3655528256" sldId="378"/>
            <ac:spMk id="47" creationId="{C1022C71-C5EE-1D9D-40BA-7993B5A23C9A}"/>
          </ac:spMkLst>
        </pc:spChg>
      </pc:sldChg>
      <pc:sldChg chg="modSp">
        <pc:chgData name="Sophie Holland" userId="S::sophie.holland@westminster-abbey.org::973f5038-f617-450a-8546-88bc9d3463c3" providerId="AD" clId="Web-{0DF13BF6-BA84-4F0D-3D54-528FC6E5220E}" dt="2024-11-01T14:58:15.394" v="151" actId="14100"/>
        <pc:sldMkLst>
          <pc:docMk/>
          <pc:sldMk cId="3819458236" sldId="393"/>
        </pc:sldMkLst>
        <pc:spChg chg="mod">
          <ac:chgData name="Sophie Holland" userId="S::sophie.holland@westminster-abbey.org::973f5038-f617-450a-8546-88bc9d3463c3" providerId="AD" clId="Web-{0DF13BF6-BA84-4F0D-3D54-528FC6E5220E}" dt="2024-11-01T14:58:15.394" v="151" actId="14100"/>
          <ac:spMkLst>
            <pc:docMk/>
            <pc:sldMk cId="3819458236" sldId="393"/>
            <ac:spMk id="12" creationId="{74A5BF1B-AC89-545A-8446-99E1D699CE4F}"/>
          </ac:spMkLst>
        </pc:spChg>
      </pc:sldChg>
      <pc:sldChg chg="modSp">
        <pc:chgData name="Sophie Holland" userId="S::sophie.holland@westminster-abbey.org::973f5038-f617-450a-8546-88bc9d3463c3" providerId="AD" clId="Web-{0DF13BF6-BA84-4F0D-3D54-528FC6E5220E}" dt="2024-11-01T14:48:32.248" v="148" actId="14100"/>
        <pc:sldMkLst>
          <pc:docMk/>
          <pc:sldMk cId="3515797782" sldId="395"/>
        </pc:sldMkLst>
        <pc:spChg chg="mod">
          <ac:chgData name="Sophie Holland" userId="S::sophie.holland@westminster-abbey.org::973f5038-f617-450a-8546-88bc9d3463c3" providerId="AD" clId="Web-{0DF13BF6-BA84-4F0D-3D54-528FC6E5220E}" dt="2024-11-01T14:48:32.248" v="148" actId="14100"/>
          <ac:spMkLst>
            <pc:docMk/>
            <pc:sldMk cId="3515797782" sldId="395"/>
            <ac:spMk id="7" creationId="{F4D62514-7CFC-F79C-7153-48084958FB42}"/>
          </ac:spMkLst>
        </pc:spChg>
        <pc:spChg chg="mod">
          <ac:chgData name="Sophie Holland" userId="S::sophie.holland@westminster-abbey.org::973f5038-f617-450a-8546-88bc9d3463c3" providerId="AD" clId="Web-{0DF13BF6-BA84-4F0D-3D54-528FC6E5220E}" dt="2024-11-01T14:48:30.529" v="147" actId="14100"/>
          <ac:spMkLst>
            <pc:docMk/>
            <pc:sldMk cId="3515797782" sldId="395"/>
            <ac:spMk id="12" creationId="{74A5BF1B-AC89-545A-8446-99E1D699CE4F}"/>
          </ac:spMkLst>
        </pc:spChg>
      </pc:sldChg>
      <pc:sldChg chg="modSp">
        <pc:chgData name="Sophie Holland" userId="S::sophie.holland@westminster-abbey.org::973f5038-f617-450a-8546-88bc9d3463c3" providerId="AD" clId="Web-{0DF13BF6-BA84-4F0D-3D54-528FC6E5220E}" dt="2024-11-01T17:04:13.542" v="302" actId="20577"/>
        <pc:sldMkLst>
          <pc:docMk/>
          <pc:sldMk cId="2948722012" sldId="396"/>
        </pc:sldMkLst>
        <pc:spChg chg="mod">
          <ac:chgData name="Sophie Holland" userId="S::sophie.holland@westminster-abbey.org::973f5038-f617-450a-8546-88bc9d3463c3" providerId="AD" clId="Web-{0DF13BF6-BA84-4F0D-3D54-528FC6E5220E}" dt="2024-11-01T17:04:13.542" v="302" actId="20577"/>
          <ac:spMkLst>
            <pc:docMk/>
            <pc:sldMk cId="2948722012" sldId="396"/>
            <ac:spMk id="12" creationId="{74A5BF1B-AC89-545A-8446-99E1D699CE4F}"/>
          </ac:spMkLst>
        </pc:spChg>
      </pc:sldChg>
      <pc:sldChg chg="modSp">
        <pc:chgData name="Sophie Holland" userId="S::sophie.holland@westminster-abbey.org::973f5038-f617-450a-8546-88bc9d3463c3" providerId="AD" clId="Web-{0DF13BF6-BA84-4F0D-3D54-528FC6E5220E}" dt="2024-11-01T14:13:46.685" v="62" actId="20577"/>
        <pc:sldMkLst>
          <pc:docMk/>
          <pc:sldMk cId="3630119677" sldId="397"/>
        </pc:sldMkLst>
        <pc:spChg chg="mod">
          <ac:chgData name="Sophie Holland" userId="S::sophie.holland@westminster-abbey.org::973f5038-f617-450a-8546-88bc9d3463c3" providerId="AD" clId="Web-{0DF13BF6-BA84-4F0D-3D54-528FC6E5220E}" dt="2024-11-01T14:13:46.685" v="62" actId="20577"/>
          <ac:spMkLst>
            <pc:docMk/>
            <pc:sldMk cId="3630119677" sldId="397"/>
            <ac:spMk id="4" creationId="{231EB841-077A-2371-4F48-7C99CF571A3B}"/>
          </ac:spMkLst>
        </pc:spChg>
      </pc:sldChg>
      <pc:sldChg chg="modSp">
        <pc:chgData name="Sophie Holland" userId="S::sophie.holland@westminster-abbey.org::973f5038-f617-450a-8546-88bc9d3463c3" providerId="AD" clId="Web-{0DF13BF6-BA84-4F0D-3D54-528FC6E5220E}" dt="2024-11-01T14:58:31.738" v="153" actId="14100"/>
        <pc:sldMkLst>
          <pc:docMk/>
          <pc:sldMk cId="4208609214" sldId="400"/>
        </pc:sldMkLst>
        <pc:spChg chg="mod">
          <ac:chgData name="Sophie Holland" userId="S::sophie.holland@westminster-abbey.org::973f5038-f617-450a-8546-88bc9d3463c3" providerId="AD" clId="Web-{0DF13BF6-BA84-4F0D-3D54-528FC6E5220E}" dt="2024-11-01T14:58:31.738" v="153" actId="14100"/>
          <ac:spMkLst>
            <pc:docMk/>
            <pc:sldMk cId="4208609214" sldId="400"/>
            <ac:spMk id="10" creationId="{C478436B-4B01-E44C-9310-D52D2C2537E3}"/>
          </ac:spMkLst>
        </pc:spChg>
        <pc:spChg chg="mod">
          <ac:chgData name="Sophie Holland" userId="S::sophie.holland@westminster-abbey.org::973f5038-f617-450a-8546-88bc9d3463c3" providerId="AD" clId="Web-{0DF13BF6-BA84-4F0D-3D54-528FC6E5220E}" dt="2024-11-01T14:58:25.629" v="152" actId="14100"/>
          <ac:spMkLst>
            <pc:docMk/>
            <pc:sldMk cId="4208609214" sldId="400"/>
            <ac:spMk id="12" creationId="{74A5BF1B-AC89-545A-8446-99E1D699CE4F}"/>
          </ac:spMkLst>
        </pc:spChg>
      </pc:sldChg>
      <pc:sldChg chg="ord">
        <pc:chgData name="Sophie Holland" userId="S::sophie.holland@westminster-abbey.org::973f5038-f617-450a-8546-88bc9d3463c3" providerId="AD" clId="Web-{0DF13BF6-BA84-4F0D-3D54-528FC6E5220E}" dt="2024-11-01T17:04:57.481" v="303"/>
        <pc:sldMkLst>
          <pc:docMk/>
          <pc:sldMk cId="3404531805" sldId="401"/>
        </pc:sldMkLst>
      </pc:sldChg>
      <pc:sldChg chg="addSp delSp modSp ord">
        <pc:chgData name="Sophie Holland" userId="S::sophie.holland@westminster-abbey.org::973f5038-f617-450a-8546-88bc9d3463c3" providerId="AD" clId="Web-{0DF13BF6-BA84-4F0D-3D54-528FC6E5220E}" dt="2024-11-01T17:09:38.333" v="407" actId="20577"/>
        <pc:sldMkLst>
          <pc:docMk/>
          <pc:sldMk cId="3852539896" sldId="407"/>
        </pc:sldMkLst>
        <pc:spChg chg="mod">
          <ac:chgData name="Sophie Holland" userId="S::sophie.holland@westminster-abbey.org::973f5038-f617-450a-8546-88bc9d3463c3" providerId="AD" clId="Web-{0DF13BF6-BA84-4F0D-3D54-528FC6E5220E}" dt="2024-11-01T17:09:38.333" v="407" actId="20577"/>
          <ac:spMkLst>
            <pc:docMk/>
            <pc:sldMk cId="3852539896" sldId="407"/>
            <ac:spMk id="3" creationId="{74A5BF1B-AC89-545A-8446-99E1D699CE4F}"/>
          </ac:spMkLst>
        </pc:spChg>
      </pc:sldChg>
      <pc:sldChg chg="addSp delSp modSp add ord replId">
        <pc:chgData name="Sophie Holland" userId="S::sophie.holland@westminster-abbey.org::973f5038-f617-450a-8546-88bc9d3463c3" providerId="AD" clId="Web-{0DF13BF6-BA84-4F0D-3D54-528FC6E5220E}" dt="2024-11-01T17:31:13.659" v="885" actId="20577"/>
        <pc:sldMkLst>
          <pc:docMk/>
          <pc:sldMk cId="3811160994" sldId="408"/>
        </pc:sldMkLst>
        <pc:spChg chg="mod">
          <ac:chgData name="Sophie Holland" userId="S::sophie.holland@westminster-abbey.org::973f5038-f617-450a-8546-88bc9d3463c3" providerId="AD" clId="Web-{0DF13BF6-BA84-4F0D-3D54-528FC6E5220E}" dt="2024-11-01T17:31:13.659" v="885" actId="20577"/>
          <ac:spMkLst>
            <pc:docMk/>
            <pc:sldMk cId="3811160994" sldId="408"/>
            <ac:spMk id="4" creationId="{F81EFB0E-F656-2839-C85A-1CDA86B5E80C}"/>
          </ac:spMkLst>
        </pc:spChg>
        <pc:spChg chg="mod">
          <ac:chgData name="Sophie Holland" userId="S::sophie.holland@westminster-abbey.org::973f5038-f617-450a-8546-88bc9d3463c3" providerId="AD" clId="Web-{0DF13BF6-BA84-4F0D-3D54-528FC6E5220E}" dt="2024-11-01T16:47:25.647" v="173" actId="20577"/>
          <ac:spMkLst>
            <pc:docMk/>
            <pc:sldMk cId="3811160994" sldId="408"/>
            <ac:spMk id="10" creationId="{C478436B-4B01-E44C-9310-D52D2C2537E3}"/>
          </ac:spMkLst>
        </pc:spChg>
        <pc:spChg chg="mod">
          <ac:chgData name="Sophie Holland" userId="S::sophie.holland@westminster-abbey.org::973f5038-f617-450a-8546-88bc9d3463c3" providerId="AD" clId="Web-{0DF13BF6-BA84-4F0D-3D54-528FC6E5220E}" dt="2024-11-01T17:25:05.304" v="757" actId="14100"/>
          <ac:spMkLst>
            <pc:docMk/>
            <pc:sldMk cId="3811160994" sldId="408"/>
            <ac:spMk id="12" creationId="{74A5BF1B-AC89-545A-8446-99E1D699CE4F}"/>
          </ac:spMkLst>
        </pc:spChg>
      </pc:sldChg>
    </pc:docChg>
  </pc:docChgLst>
  <pc:docChgLst>
    <pc:chgData name="Laura Arends" userId="a1c91e67-eed6-4549-a4b2-f1951bd78e56" providerId="ADAL" clId="{510A49CD-57CE-4DB3-9674-A4A9E01C8A5B}"/>
    <pc:docChg chg="undo redo custSel modSld">
      <pc:chgData name="Laura Arends" userId="a1c91e67-eed6-4549-a4b2-f1951bd78e56" providerId="ADAL" clId="{510A49CD-57CE-4DB3-9674-A4A9E01C8A5B}" dt="2024-01-31T12:45:36.653" v="427" actId="1076"/>
      <pc:docMkLst>
        <pc:docMk/>
      </pc:docMkLst>
      <pc:sldChg chg="modSp mod">
        <pc:chgData name="Laura Arends" userId="a1c91e67-eed6-4549-a4b2-f1951bd78e56" providerId="ADAL" clId="{510A49CD-57CE-4DB3-9674-A4A9E01C8A5B}" dt="2024-01-31T12:09:27.806" v="0" actId="14100"/>
        <pc:sldMkLst>
          <pc:docMk/>
          <pc:sldMk cId="4213500498" sldId="341"/>
        </pc:sldMkLst>
      </pc:sldChg>
      <pc:sldChg chg="modSp mod">
        <pc:chgData name="Laura Arends" userId="a1c91e67-eed6-4549-a4b2-f1951bd78e56" providerId="ADAL" clId="{510A49CD-57CE-4DB3-9674-A4A9E01C8A5B}" dt="2024-01-31T12:35:22.007" v="218" actId="20577"/>
        <pc:sldMkLst>
          <pc:docMk/>
          <pc:sldMk cId="511511028" sldId="355"/>
        </pc:sldMkLst>
      </pc:sldChg>
      <pc:sldChg chg="modSp mod">
        <pc:chgData name="Laura Arends" userId="a1c91e67-eed6-4549-a4b2-f1951bd78e56" providerId="ADAL" clId="{510A49CD-57CE-4DB3-9674-A4A9E01C8A5B}" dt="2024-01-31T12:19:31.556" v="181" actId="20577"/>
        <pc:sldMkLst>
          <pc:docMk/>
          <pc:sldMk cId="3500591833" sldId="358"/>
        </pc:sldMkLst>
      </pc:sldChg>
      <pc:sldChg chg="modSp mod">
        <pc:chgData name="Laura Arends" userId="a1c91e67-eed6-4549-a4b2-f1951bd78e56" providerId="ADAL" clId="{510A49CD-57CE-4DB3-9674-A4A9E01C8A5B}" dt="2024-01-31T12:23:03.116" v="184" actId="20577"/>
        <pc:sldMkLst>
          <pc:docMk/>
          <pc:sldMk cId="2504170983" sldId="359"/>
        </pc:sldMkLst>
      </pc:sldChg>
      <pc:sldChg chg="modSp mod">
        <pc:chgData name="Laura Arends" userId="a1c91e67-eed6-4549-a4b2-f1951bd78e56" providerId="ADAL" clId="{510A49CD-57CE-4DB3-9674-A4A9E01C8A5B}" dt="2024-01-31T12:29:42.393" v="217"/>
        <pc:sldMkLst>
          <pc:docMk/>
          <pc:sldMk cId="4039375566" sldId="360"/>
        </pc:sldMkLst>
      </pc:sldChg>
      <pc:sldChg chg="addSp modSp mod">
        <pc:chgData name="Laura Arends" userId="a1c91e67-eed6-4549-a4b2-f1951bd78e56" providerId="ADAL" clId="{510A49CD-57CE-4DB3-9674-A4A9E01C8A5B}" dt="2024-01-31T12:45:36.653" v="427" actId="1076"/>
        <pc:sldMkLst>
          <pc:docMk/>
          <pc:sldMk cId="2530999865" sldId="361"/>
        </pc:sldMkLst>
      </pc:sldChg>
      <pc:sldChg chg="modSp mod">
        <pc:chgData name="Laura Arends" userId="a1c91e67-eed6-4549-a4b2-f1951bd78e56" providerId="ADAL" clId="{510A49CD-57CE-4DB3-9674-A4A9E01C8A5B}" dt="2024-01-31T12:19:30.727" v="180" actId="20577"/>
        <pc:sldMkLst>
          <pc:docMk/>
          <pc:sldMk cId="3712833313" sldId="365"/>
        </pc:sldMkLst>
      </pc:sldChg>
    </pc:docChg>
  </pc:docChgLst>
  <pc:docChgLst>
    <pc:chgData name="Sophie Holland" userId="S::sophie.holland@westminster-abbey.org::973f5038-f617-450a-8546-88bc9d3463c3" providerId="AD" clId="Web-{AD0FCC93-372A-3EC7-E5A6-38CE0E537029}"/>
    <pc:docChg chg="modSld">
      <pc:chgData name="Sophie Holland" userId="S::sophie.holland@westminster-abbey.org::973f5038-f617-450a-8546-88bc9d3463c3" providerId="AD" clId="Web-{AD0FCC93-372A-3EC7-E5A6-38CE0E537029}" dt="2024-07-10T15:12:03.274" v="39" actId="20577"/>
      <pc:docMkLst>
        <pc:docMk/>
      </pc:docMkLst>
      <pc:sldChg chg="addSp delSp modSp">
        <pc:chgData name="Sophie Holland" userId="S::sophie.holland@westminster-abbey.org::973f5038-f617-450a-8546-88bc9d3463c3" providerId="AD" clId="Web-{AD0FCC93-372A-3EC7-E5A6-38CE0E537029}" dt="2024-07-10T15:11:15.834" v="22"/>
        <pc:sldMkLst>
          <pc:docMk/>
          <pc:sldMk cId="4213500498" sldId="341"/>
        </pc:sldMkLst>
      </pc:sldChg>
      <pc:sldChg chg="modSp">
        <pc:chgData name="Sophie Holland" userId="S::sophie.holland@westminster-abbey.org::973f5038-f617-450a-8546-88bc9d3463c3" providerId="AD" clId="Web-{AD0FCC93-372A-3EC7-E5A6-38CE0E537029}" dt="2024-07-10T15:12:03.274" v="39" actId="20577"/>
        <pc:sldMkLst>
          <pc:docMk/>
          <pc:sldMk cId="3886673787" sldId="384"/>
        </pc:sldMkLst>
      </pc:sldChg>
    </pc:docChg>
  </pc:docChgLst>
  <pc:docChgLst>
    <pc:chgData name="Lou Cash" userId="S::lou.cash@westminster-abbey.org::86be4a58-c22e-4e67-b9c9-cb87f0968146" providerId="AD" clId="Web-{652D7E04-C4F6-832B-E402-8A475623374D}"/>
    <pc:docChg chg="modSld sldOrd">
      <pc:chgData name="Lou Cash" userId="S::lou.cash@westminster-abbey.org::86be4a58-c22e-4e67-b9c9-cb87f0968146" providerId="AD" clId="Web-{652D7E04-C4F6-832B-E402-8A475623374D}" dt="2021-11-26T11:48:58.033" v="44" actId="20577"/>
      <pc:docMkLst>
        <pc:docMk/>
      </pc:docMkLst>
      <pc:sldChg chg="modSp ord">
        <pc:chgData name="Lou Cash" userId="S::lou.cash@westminster-abbey.org::86be4a58-c22e-4e67-b9c9-cb87f0968146" providerId="AD" clId="Web-{652D7E04-C4F6-832B-E402-8A475623374D}" dt="2021-11-26T11:48:58.033" v="44" actId="20577"/>
        <pc:sldMkLst>
          <pc:docMk/>
          <pc:sldMk cId="927207849" sldId="316"/>
        </pc:sldMkLst>
      </pc:sldChg>
    </pc:docChg>
  </pc:docChgLst>
  <pc:docChgLst>
    <pc:chgData name="Sophie Holland" userId="S::sophie.holland@westminster-abbey.org::973f5038-f617-450a-8546-88bc9d3463c3" providerId="AD" clId="Web-{C8898C1F-8CC4-8A58-9167-1EA16FBA2A89}"/>
    <pc:docChg chg="addSld delSld modSld">
      <pc:chgData name="Sophie Holland" userId="S::sophie.holland@westminster-abbey.org::973f5038-f617-450a-8546-88bc9d3463c3" providerId="AD" clId="Web-{C8898C1F-8CC4-8A58-9167-1EA16FBA2A89}" dt="2024-09-10T15:14:57.605" v="43"/>
      <pc:docMkLst>
        <pc:docMk/>
      </pc:docMkLst>
      <pc:sldChg chg="delSp modSp modNotes">
        <pc:chgData name="Sophie Holland" userId="S::sophie.holland@westminster-abbey.org::973f5038-f617-450a-8546-88bc9d3463c3" providerId="AD" clId="Web-{C8898C1F-8CC4-8A58-9167-1EA16FBA2A89}" dt="2024-09-10T15:14:09.557" v="26"/>
        <pc:sldMkLst>
          <pc:docMk/>
          <pc:sldMk cId="3712833313" sldId="365"/>
        </pc:sldMkLst>
      </pc:sldChg>
      <pc:sldChg chg="del">
        <pc:chgData name="Sophie Holland" userId="S::sophie.holland@westminster-abbey.org::973f5038-f617-450a-8546-88bc9d3463c3" providerId="AD" clId="Web-{C8898C1F-8CC4-8A58-9167-1EA16FBA2A89}" dt="2024-09-10T15:14:17.682" v="36"/>
        <pc:sldMkLst>
          <pc:docMk/>
          <pc:sldMk cId="3051632917" sldId="370"/>
        </pc:sldMkLst>
      </pc:sldChg>
      <pc:sldChg chg="del">
        <pc:chgData name="Sophie Holland" userId="S::sophie.holland@westminster-abbey.org::973f5038-f617-450a-8546-88bc9d3463c3" providerId="AD" clId="Web-{C8898C1F-8CC4-8A58-9167-1EA16FBA2A89}" dt="2024-09-10T15:14:14.447" v="32"/>
        <pc:sldMkLst>
          <pc:docMk/>
          <pc:sldMk cId="1133971357" sldId="372"/>
        </pc:sldMkLst>
      </pc:sldChg>
      <pc:sldChg chg="del">
        <pc:chgData name="Sophie Holland" userId="S::sophie.holland@westminster-abbey.org::973f5038-f617-450a-8546-88bc9d3463c3" providerId="AD" clId="Web-{C8898C1F-8CC4-8A58-9167-1EA16FBA2A89}" dt="2024-09-10T15:14:13.166" v="31"/>
        <pc:sldMkLst>
          <pc:docMk/>
          <pc:sldMk cId="582489287" sldId="373"/>
        </pc:sldMkLst>
      </pc:sldChg>
      <pc:sldChg chg="del">
        <pc:chgData name="Sophie Holland" userId="S::sophie.holland@westminster-abbey.org::973f5038-f617-450a-8546-88bc9d3463c3" providerId="AD" clId="Web-{C8898C1F-8CC4-8A58-9167-1EA16FBA2A89}" dt="2024-09-10T15:14:22.088" v="40"/>
        <pc:sldMkLst>
          <pc:docMk/>
          <pc:sldMk cId="3655528256" sldId="378"/>
        </pc:sldMkLst>
      </pc:sldChg>
      <pc:sldChg chg="del">
        <pc:chgData name="Sophie Holland" userId="S::sophie.holland@westminster-abbey.org::973f5038-f617-450a-8546-88bc9d3463c3" providerId="AD" clId="Web-{C8898C1F-8CC4-8A58-9167-1EA16FBA2A89}" dt="2024-09-10T15:14:10.432" v="27"/>
        <pc:sldMkLst>
          <pc:docMk/>
          <pc:sldMk cId="2422937574" sldId="381"/>
        </pc:sldMkLst>
      </pc:sldChg>
      <pc:sldChg chg="del">
        <pc:chgData name="Sophie Holland" userId="S::sophie.holland@westminster-abbey.org::973f5038-f617-450a-8546-88bc9d3463c3" providerId="AD" clId="Web-{C8898C1F-8CC4-8A58-9167-1EA16FBA2A89}" dt="2024-09-10T15:14:10.885" v="28"/>
        <pc:sldMkLst>
          <pc:docMk/>
          <pc:sldMk cId="1857959272" sldId="382"/>
        </pc:sldMkLst>
      </pc:sldChg>
      <pc:sldChg chg="del">
        <pc:chgData name="Sophie Holland" userId="S::sophie.holland@westminster-abbey.org::973f5038-f617-450a-8546-88bc9d3463c3" providerId="AD" clId="Web-{C8898C1F-8CC4-8A58-9167-1EA16FBA2A89}" dt="2024-09-10T15:14:18.354" v="37"/>
        <pc:sldMkLst>
          <pc:docMk/>
          <pc:sldMk cId="3886673787" sldId="384"/>
        </pc:sldMkLst>
      </pc:sldChg>
      <pc:sldChg chg="del">
        <pc:chgData name="Sophie Holland" userId="S::sophie.holland@westminster-abbey.org::973f5038-f617-450a-8546-88bc9d3463c3" providerId="AD" clId="Web-{C8898C1F-8CC4-8A58-9167-1EA16FBA2A89}" dt="2024-09-10T15:14:17.073" v="35"/>
        <pc:sldMkLst>
          <pc:docMk/>
          <pc:sldMk cId="3713465871" sldId="385"/>
        </pc:sldMkLst>
      </pc:sldChg>
      <pc:sldChg chg="del">
        <pc:chgData name="Sophie Holland" userId="S::sophie.holland@westminster-abbey.org::973f5038-f617-450a-8546-88bc9d3463c3" providerId="AD" clId="Web-{C8898C1F-8CC4-8A58-9167-1EA16FBA2A89}" dt="2024-09-10T15:14:14.932" v="33"/>
        <pc:sldMkLst>
          <pc:docMk/>
          <pc:sldMk cId="4038425311" sldId="386"/>
        </pc:sldMkLst>
      </pc:sldChg>
      <pc:sldChg chg="del">
        <pc:chgData name="Sophie Holland" userId="S::sophie.holland@westminster-abbey.org::973f5038-f617-450a-8546-88bc9d3463c3" providerId="AD" clId="Web-{C8898C1F-8CC4-8A58-9167-1EA16FBA2A89}" dt="2024-09-10T15:14:16.619" v="34"/>
        <pc:sldMkLst>
          <pc:docMk/>
          <pc:sldMk cId="3536776986" sldId="387"/>
        </pc:sldMkLst>
      </pc:sldChg>
      <pc:sldChg chg="del">
        <pc:chgData name="Sophie Holland" userId="S::sophie.holland@westminster-abbey.org::973f5038-f617-450a-8546-88bc9d3463c3" providerId="AD" clId="Web-{C8898C1F-8CC4-8A58-9167-1EA16FBA2A89}" dt="2024-09-10T15:14:20.573" v="39"/>
        <pc:sldMkLst>
          <pc:docMk/>
          <pc:sldMk cId="2987191116" sldId="388"/>
        </pc:sldMkLst>
      </pc:sldChg>
      <pc:sldChg chg="del">
        <pc:chgData name="Sophie Holland" userId="S::sophie.holland@westminster-abbey.org::973f5038-f617-450a-8546-88bc9d3463c3" providerId="AD" clId="Web-{C8898C1F-8CC4-8A58-9167-1EA16FBA2A89}" dt="2024-09-10T15:14:11.510" v="29"/>
        <pc:sldMkLst>
          <pc:docMk/>
          <pc:sldMk cId="1036688037" sldId="389"/>
        </pc:sldMkLst>
      </pc:sldChg>
      <pc:sldChg chg="del">
        <pc:chgData name="Sophie Holland" userId="S::sophie.holland@westminster-abbey.org::973f5038-f617-450a-8546-88bc9d3463c3" providerId="AD" clId="Web-{C8898C1F-8CC4-8A58-9167-1EA16FBA2A89}" dt="2024-09-10T15:14:12.354" v="30"/>
        <pc:sldMkLst>
          <pc:docMk/>
          <pc:sldMk cId="151588631" sldId="390"/>
        </pc:sldMkLst>
      </pc:sldChg>
      <pc:sldChg chg="del">
        <pc:chgData name="Sophie Holland" userId="S::sophie.holland@westminster-abbey.org::973f5038-f617-450a-8546-88bc9d3463c3" providerId="AD" clId="Web-{C8898C1F-8CC4-8A58-9167-1EA16FBA2A89}" dt="2024-09-10T15:14:18.869" v="38"/>
        <pc:sldMkLst>
          <pc:docMk/>
          <pc:sldMk cId="3274252756" sldId="391"/>
        </pc:sldMkLst>
      </pc:sldChg>
      <pc:sldChg chg="modSp mod setBg">
        <pc:chgData name="Sophie Holland" userId="S::sophie.holland@westminster-abbey.org::973f5038-f617-450a-8546-88bc9d3463c3" providerId="AD" clId="Web-{C8898C1F-8CC4-8A58-9167-1EA16FBA2A89}" dt="2024-09-10T15:13:35.478" v="13" actId="20577"/>
        <pc:sldMkLst>
          <pc:docMk/>
          <pc:sldMk cId="3512310128" sldId="392"/>
        </pc:sldMkLst>
        <pc:spChg chg="mod">
          <ac:chgData name="Sophie Holland" userId="S::sophie.holland@westminster-abbey.org::973f5038-f617-450a-8546-88bc9d3463c3" providerId="AD" clId="Web-{C8898C1F-8CC4-8A58-9167-1EA16FBA2A89}" dt="2024-09-10T15:13:35.478" v="13" actId="20577"/>
          <ac:spMkLst>
            <pc:docMk/>
            <pc:sldMk cId="3512310128" sldId="392"/>
            <ac:spMk id="9" creationId="{00000000-0000-0000-0000-000000000000}"/>
          </ac:spMkLst>
        </pc:spChg>
      </pc:sldChg>
      <pc:sldChg chg="add replId">
        <pc:chgData name="Sophie Holland" userId="S::sophie.holland@westminster-abbey.org::973f5038-f617-450a-8546-88bc9d3463c3" providerId="AD" clId="Web-{C8898C1F-8CC4-8A58-9167-1EA16FBA2A89}" dt="2024-09-10T15:14:51.605" v="41"/>
        <pc:sldMkLst>
          <pc:docMk/>
          <pc:sldMk cId="3819458236" sldId="393"/>
        </pc:sldMkLst>
      </pc:sldChg>
      <pc:sldChg chg="add replId">
        <pc:chgData name="Sophie Holland" userId="S::sophie.holland@westminster-abbey.org::973f5038-f617-450a-8546-88bc9d3463c3" providerId="AD" clId="Web-{C8898C1F-8CC4-8A58-9167-1EA16FBA2A89}" dt="2024-09-10T15:14:53.495" v="42"/>
        <pc:sldMkLst>
          <pc:docMk/>
          <pc:sldMk cId="2442929998" sldId="394"/>
        </pc:sldMkLst>
      </pc:sldChg>
      <pc:sldChg chg="add replId">
        <pc:chgData name="Sophie Holland" userId="S::sophie.holland@westminster-abbey.org::973f5038-f617-450a-8546-88bc9d3463c3" providerId="AD" clId="Web-{C8898C1F-8CC4-8A58-9167-1EA16FBA2A89}" dt="2024-09-10T15:14:57.605" v="43"/>
        <pc:sldMkLst>
          <pc:docMk/>
          <pc:sldMk cId="3515797782" sldId="395"/>
        </pc:sldMkLst>
      </pc:sldChg>
    </pc:docChg>
  </pc:docChgLst>
  <pc:docChgLst>
    <pc:chgData name="Lou Cash" userId="S::lou.cash@westminster-abbey.org::86be4a58-c22e-4e67-b9c9-cb87f0968146" providerId="AD" clId="Web-{2E842AE1-DA81-EADC-1A3E-FB1BBEE06DC1}"/>
    <pc:docChg chg="delSld modSld">
      <pc:chgData name="Lou Cash" userId="S::lou.cash@westminster-abbey.org::86be4a58-c22e-4e67-b9c9-cb87f0968146" providerId="AD" clId="Web-{2E842AE1-DA81-EADC-1A3E-FB1BBEE06DC1}" dt="2024-05-01T15:14:07.835" v="34"/>
      <pc:docMkLst>
        <pc:docMk/>
      </pc:docMkLst>
      <pc:sldChg chg="delSp modSp delCm modNotes">
        <pc:chgData name="Lou Cash" userId="S::lou.cash@westminster-abbey.org::86be4a58-c22e-4e67-b9c9-cb87f0968146" providerId="AD" clId="Web-{2E842AE1-DA81-EADC-1A3E-FB1BBEE06DC1}" dt="2024-05-01T15:14:07.835" v="34"/>
        <pc:sldMkLst>
          <pc:docMk/>
          <pc:sldMk cId="4213500498" sldId="341"/>
        </pc:sldMkLst>
      </pc:sldChg>
      <pc:sldChg chg="del">
        <pc:chgData name="Lou Cash" userId="S::lou.cash@westminster-abbey.org::86be4a58-c22e-4e67-b9c9-cb87f0968146" providerId="AD" clId="Web-{2E842AE1-DA81-EADC-1A3E-FB1BBEE06DC1}" dt="2024-05-01T15:11:27.410" v="26"/>
        <pc:sldMkLst>
          <pc:docMk/>
          <pc:sldMk cId="413497148" sldId="377"/>
        </pc:sldMkLst>
      </pc:sldChg>
      <pc:sldChg chg="modSp">
        <pc:chgData name="Lou Cash" userId="S::lou.cash@westminster-abbey.org::86be4a58-c22e-4e67-b9c9-cb87f0968146" providerId="AD" clId="Web-{2E842AE1-DA81-EADC-1A3E-FB1BBEE06DC1}" dt="2024-05-01T15:11:17.925" v="25" actId="20577"/>
        <pc:sldMkLst>
          <pc:docMk/>
          <pc:sldMk cId="3655528256" sldId="378"/>
        </pc:sldMkLst>
      </pc:sldChg>
    </pc:docChg>
  </pc:docChgLst>
  <pc:docChgLst>
    <pc:chgData name="Sophie Holland" userId="S::sophie.holland@westminster-abbey.org::973f5038-f617-450a-8546-88bc9d3463c3" providerId="AD" clId="Web-{F3BAD32B-BDBC-3616-771B-3A9EC0E94713}"/>
    <pc:docChg chg="addSld delSld modSld sldOrd">
      <pc:chgData name="Sophie Holland" userId="S::sophie.holland@westminster-abbey.org::973f5038-f617-450a-8546-88bc9d3463c3" providerId="AD" clId="Web-{F3BAD32B-BDBC-3616-771B-3A9EC0E94713}" dt="2024-09-11T15:18:45.022" v="570"/>
      <pc:docMkLst>
        <pc:docMk/>
      </pc:docMkLst>
      <pc:sldChg chg="modSp">
        <pc:chgData name="Sophie Holland" userId="S::sophie.holland@westminster-abbey.org::973f5038-f617-450a-8546-88bc9d3463c3" providerId="AD" clId="Web-{F3BAD32B-BDBC-3616-771B-3A9EC0E94713}" dt="2024-09-11T13:57:02.018" v="268" actId="20577"/>
        <pc:sldMkLst>
          <pc:docMk/>
          <pc:sldMk cId="2663979259" sldId="381"/>
        </pc:sldMkLst>
        <pc:spChg chg="mod">
          <ac:chgData name="Sophie Holland" userId="S::sophie.holland@westminster-abbey.org::973f5038-f617-450a-8546-88bc9d3463c3" providerId="AD" clId="Web-{F3BAD32B-BDBC-3616-771B-3A9EC0E94713}" dt="2024-09-11T13:57:02.018" v="268" actId="20577"/>
          <ac:spMkLst>
            <pc:docMk/>
            <pc:sldMk cId="2663979259" sldId="381"/>
            <ac:spMk id="3" creationId="{74A5BF1B-AC89-545A-8446-99E1D699CE4F}"/>
          </ac:spMkLst>
        </pc:spChg>
      </pc:sldChg>
      <pc:sldChg chg="modSp">
        <pc:chgData name="Sophie Holland" userId="S::sophie.holland@westminster-abbey.org::973f5038-f617-450a-8546-88bc9d3463c3" providerId="AD" clId="Web-{F3BAD32B-BDBC-3616-771B-3A9EC0E94713}" dt="2024-09-11T13:56:48.737" v="266" actId="20577"/>
        <pc:sldMkLst>
          <pc:docMk/>
          <pc:sldMk cId="3512310128" sldId="392"/>
        </pc:sldMkLst>
        <pc:spChg chg="mod">
          <ac:chgData name="Sophie Holland" userId="S::sophie.holland@westminster-abbey.org::973f5038-f617-450a-8546-88bc9d3463c3" providerId="AD" clId="Web-{F3BAD32B-BDBC-3616-771B-3A9EC0E94713}" dt="2024-09-11T13:56:48.737" v="266" actId="20577"/>
          <ac:spMkLst>
            <pc:docMk/>
            <pc:sldMk cId="3512310128" sldId="392"/>
            <ac:spMk id="9" creationId="{00000000-0000-0000-0000-000000000000}"/>
          </ac:spMkLst>
        </pc:spChg>
      </pc:sldChg>
      <pc:sldChg chg="del">
        <pc:chgData name="Sophie Holland" userId="S::sophie.holland@westminster-abbey.org::973f5038-f617-450a-8546-88bc9d3463c3" providerId="AD" clId="Web-{F3BAD32B-BDBC-3616-771B-3A9EC0E94713}" dt="2024-09-11T13:56:24.595" v="258"/>
        <pc:sldMkLst>
          <pc:docMk/>
          <pc:sldMk cId="2442929998" sldId="394"/>
        </pc:sldMkLst>
      </pc:sldChg>
      <pc:sldChg chg="addSp delSp modSp modNotes">
        <pc:chgData name="Sophie Holland" userId="S::sophie.holland@westminster-abbey.org::973f5038-f617-450a-8546-88bc9d3463c3" providerId="AD" clId="Web-{F3BAD32B-BDBC-3616-771B-3A9EC0E94713}" dt="2024-09-11T14:07:19.146" v="537"/>
        <pc:sldMkLst>
          <pc:docMk/>
          <pc:sldMk cId="3515797782" sldId="395"/>
        </pc:sldMkLst>
        <pc:spChg chg="add del mod">
          <ac:chgData name="Sophie Holland" userId="S::sophie.holland@westminster-abbey.org::973f5038-f617-450a-8546-88bc9d3463c3" providerId="AD" clId="Web-{F3BAD32B-BDBC-3616-771B-3A9EC0E94713}" dt="2024-09-11T14:06:31.800" v="525" actId="20577"/>
          <ac:spMkLst>
            <pc:docMk/>
            <pc:sldMk cId="3515797782" sldId="395"/>
            <ac:spMk id="7" creationId="{F4D62514-7CFC-F79C-7153-48084958FB42}"/>
          </ac:spMkLst>
        </pc:spChg>
        <pc:spChg chg="mod">
          <ac:chgData name="Sophie Holland" userId="S::sophie.holland@westminster-abbey.org::973f5038-f617-450a-8546-88bc9d3463c3" providerId="AD" clId="Web-{F3BAD32B-BDBC-3616-771B-3A9EC0E94713}" dt="2024-09-11T13:50:55.211" v="122" actId="20577"/>
          <ac:spMkLst>
            <pc:docMk/>
            <pc:sldMk cId="3515797782" sldId="395"/>
            <ac:spMk id="10" creationId="{C478436B-4B01-E44C-9310-D52D2C2537E3}"/>
          </ac:spMkLst>
        </pc:spChg>
        <pc:spChg chg="mod">
          <ac:chgData name="Sophie Holland" userId="S::sophie.holland@westminster-abbey.org::973f5038-f617-450a-8546-88bc9d3463c3" providerId="AD" clId="Web-{F3BAD32B-BDBC-3616-771B-3A9EC0E94713}" dt="2024-09-11T13:58:51.850" v="330" actId="1076"/>
          <ac:spMkLst>
            <pc:docMk/>
            <pc:sldMk cId="3515797782" sldId="395"/>
            <ac:spMk id="12" creationId="{74A5BF1B-AC89-545A-8446-99E1D699CE4F}"/>
          </ac:spMkLst>
        </pc:spChg>
      </pc:sldChg>
      <pc:sldChg chg="modSp add replId modNotes">
        <pc:chgData name="Sophie Holland" userId="S::sophie.holland@westminster-abbey.org::973f5038-f617-450a-8546-88bc9d3463c3" providerId="AD" clId="Web-{F3BAD32B-BDBC-3616-771B-3A9EC0E94713}" dt="2024-09-11T14:26:27.005" v="557" actId="20577"/>
        <pc:sldMkLst>
          <pc:docMk/>
          <pc:sldMk cId="2948722012" sldId="396"/>
        </pc:sldMkLst>
        <pc:spChg chg="mod">
          <ac:chgData name="Sophie Holland" userId="S::sophie.holland@westminster-abbey.org::973f5038-f617-450a-8546-88bc9d3463c3" providerId="AD" clId="Web-{F3BAD32B-BDBC-3616-771B-3A9EC0E94713}" dt="2024-09-11T13:25:25.823" v="21" actId="20577"/>
          <ac:spMkLst>
            <pc:docMk/>
            <pc:sldMk cId="2948722012" sldId="396"/>
            <ac:spMk id="10" creationId="{C478436B-4B01-E44C-9310-D52D2C2537E3}"/>
          </ac:spMkLst>
        </pc:spChg>
        <pc:spChg chg="mod">
          <ac:chgData name="Sophie Holland" userId="S::sophie.holland@westminster-abbey.org::973f5038-f617-450a-8546-88bc9d3463c3" providerId="AD" clId="Web-{F3BAD32B-BDBC-3616-771B-3A9EC0E94713}" dt="2024-09-11T14:26:27.005" v="557" actId="20577"/>
          <ac:spMkLst>
            <pc:docMk/>
            <pc:sldMk cId="2948722012" sldId="396"/>
            <ac:spMk id="12" creationId="{74A5BF1B-AC89-545A-8446-99E1D699CE4F}"/>
          </ac:spMkLst>
        </pc:spChg>
      </pc:sldChg>
      <pc:sldChg chg="modSp add replId modNotes">
        <pc:chgData name="Sophie Holland" userId="S::sophie.holland@westminster-abbey.org::973f5038-f617-450a-8546-88bc9d3463c3" providerId="AD" clId="Web-{F3BAD32B-BDBC-3616-771B-3A9EC0E94713}" dt="2024-09-11T15:17:56.942" v="559"/>
        <pc:sldMkLst>
          <pc:docMk/>
          <pc:sldMk cId="3630119677" sldId="397"/>
        </pc:sldMkLst>
        <pc:spChg chg="mod">
          <ac:chgData name="Sophie Holland" userId="S::sophie.holland@westminster-abbey.org::973f5038-f617-450a-8546-88bc9d3463c3" providerId="AD" clId="Web-{F3BAD32B-BDBC-3616-771B-3A9EC0E94713}" dt="2024-09-11T13:40:45.100" v="67" actId="20577"/>
          <ac:spMkLst>
            <pc:docMk/>
            <pc:sldMk cId="3630119677" sldId="397"/>
            <ac:spMk id="10" creationId="{C478436B-4B01-E44C-9310-D52D2C2537E3}"/>
          </ac:spMkLst>
        </pc:spChg>
        <pc:spChg chg="mod">
          <ac:chgData name="Sophie Holland" userId="S::sophie.holland@westminster-abbey.org::973f5038-f617-450a-8546-88bc9d3463c3" providerId="AD" clId="Web-{F3BAD32B-BDBC-3616-771B-3A9EC0E94713}" dt="2024-09-11T13:40:49.756" v="68" actId="1076"/>
          <ac:spMkLst>
            <pc:docMk/>
            <pc:sldMk cId="3630119677" sldId="397"/>
            <ac:spMk id="12" creationId="{74A5BF1B-AC89-545A-8446-99E1D699CE4F}"/>
          </ac:spMkLst>
        </pc:spChg>
      </pc:sldChg>
      <pc:sldChg chg="addSp modSp add replId">
        <pc:chgData name="Sophie Holland" userId="S::sophie.holland@westminster-abbey.org::973f5038-f617-450a-8546-88bc9d3463c3" providerId="AD" clId="Web-{F3BAD32B-BDBC-3616-771B-3A9EC0E94713}" dt="2024-09-11T13:49:38.022" v="120" actId="1076"/>
        <pc:sldMkLst>
          <pc:docMk/>
          <pc:sldMk cId="900040731" sldId="398"/>
        </pc:sldMkLst>
      </pc:sldChg>
      <pc:sldChg chg="modSp add ord replId">
        <pc:chgData name="Sophie Holland" userId="S::sophie.holland@westminster-abbey.org::973f5038-f617-450a-8546-88bc9d3463c3" providerId="AD" clId="Web-{F3BAD32B-BDBC-3616-771B-3A9EC0E94713}" dt="2024-09-11T14:25:27.425" v="550" actId="20577"/>
        <pc:sldMkLst>
          <pc:docMk/>
          <pc:sldMk cId="1026314808" sldId="399"/>
        </pc:sldMkLst>
      </pc:sldChg>
      <pc:sldChg chg="modSp add del replId">
        <pc:chgData name="Sophie Holland" userId="S::sophie.holland@westminster-abbey.org::973f5038-f617-450a-8546-88bc9d3463c3" providerId="AD" clId="Web-{F3BAD32B-BDBC-3616-771B-3A9EC0E94713}" dt="2024-09-11T13:55:04.234" v="255"/>
        <pc:sldMkLst>
          <pc:docMk/>
          <pc:sldMk cId="2738007296" sldId="399"/>
        </pc:sldMkLst>
      </pc:sldChg>
      <pc:sldChg chg="modSp add replId modNotes">
        <pc:chgData name="Sophie Holland" userId="S::sophie.holland@westminster-abbey.org::973f5038-f617-450a-8546-88bc9d3463c3" providerId="AD" clId="Web-{F3BAD32B-BDBC-3616-771B-3A9EC0E94713}" dt="2024-09-11T15:18:45.022" v="570"/>
        <pc:sldMkLst>
          <pc:docMk/>
          <pc:sldMk cId="4208609214" sldId="400"/>
        </pc:sldMkLst>
        <pc:spChg chg="mod">
          <ac:chgData name="Sophie Holland" userId="S::sophie.holland@westminster-abbey.org::973f5038-f617-450a-8546-88bc9d3463c3" providerId="AD" clId="Web-{F3BAD32B-BDBC-3616-771B-3A9EC0E94713}" dt="2024-09-11T15:18:08.443" v="563" actId="20577"/>
          <ac:spMkLst>
            <pc:docMk/>
            <pc:sldMk cId="4208609214" sldId="400"/>
            <ac:spMk id="10" creationId="{C478436B-4B01-E44C-9310-D52D2C2537E3}"/>
          </ac:spMkLst>
        </pc:spChg>
        <pc:spChg chg="mod">
          <ac:chgData name="Sophie Holland" userId="S::sophie.holland@westminster-abbey.org::973f5038-f617-450a-8546-88bc9d3463c3" providerId="AD" clId="Web-{F3BAD32B-BDBC-3616-771B-3A9EC0E94713}" dt="2024-09-11T15:18:17.427" v="569" actId="20577"/>
          <ac:spMkLst>
            <pc:docMk/>
            <pc:sldMk cId="4208609214" sldId="400"/>
            <ac:spMk id="12" creationId="{74A5BF1B-AC89-545A-8446-99E1D699CE4F}"/>
          </ac:spMkLst>
        </pc:spChg>
      </pc:sldChg>
    </pc:docChg>
  </pc:docChgLst>
  <pc:docChgLst>
    <pc:chgData name="Sian Shaw" userId="S::sian.shaw@westminster-abbey.org::cf930bf7-ba7f-4ec0-9225-526cb0af2be3" providerId="AD" clId="Web-{55EAC418-80D8-4D69-90C5-81F926617717}"/>
    <pc:docChg chg="modSld">
      <pc:chgData name="Sian Shaw" userId="S::sian.shaw@westminster-abbey.org::cf930bf7-ba7f-4ec0-9225-526cb0af2be3" providerId="AD" clId="Web-{55EAC418-80D8-4D69-90C5-81F926617717}" dt="2024-04-30T08:52:48.104" v="2" actId="14100"/>
      <pc:docMkLst>
        <pc:docMk/>
      </pc:docMkLst>
      <pc:sldChg chg="modSp">
        <pc:chgData name="Sian Shaw" userId="S::sian.shaw@westminster-abbey.org::cf930bf7-ba7f-4ec0-9225-526cb0af2be3" providerId="AD" clId="Web-{55EAC418-80D8-4D69-90C5-81F926617717}" dt="2024-04-30T08:52:48.104" v="2" actId="14100"/>
        <pc:sldMkLst>
          <pc:docMk/>
          <pc:sldMk cId="4213500498" sldId="341"/>
        </pc:sldMkLst>
      </pc:sldChg>
    </pc:docChg>
  </pc:docChgLst>
  <pc:docChgLst>
    <pc:chgData name="Sophie Holland" userId="S::sophie.holland@westminster-abbey.org::973f5038-f617-450a-8546-88bc9d3463c3" providerId="AD" clId="Web-{6D5F9B1A-8BFD-3545-C29F-9CB203F74A63}"/>
    <pc:docChg chg="modSld">
      <pc:chgData name="Sophie Holland" userId="S::sophie.holland@westminster-abbey.org::973f5038-f617-450a-8546-88bc9d3463c3" providerId="AD" clId="Web-{6D5F9B1A-8BFD-3545-C29F-9CB203F74A63}" dt="2024-07-24T10:48:58.127" v="870" actId="1076"/>
      <pc:docMkLst>
        <pc:docMk/>
      </pc:docMkLst>
      <pc:sldChg chg="modSp">
        <pc:chgData name="Sophie Holland" userId="S::sophie.holland@westminster-abbey.org::973f5038-f617-450a-8546-88bc9d3463c3" providerId="AD" clId="Web-{6D5F9B1A-8BFD-3545-C29F-9CB203F74A63}" dt="2024-07-24T08:23:46.871" v="5" actId="20577"/>
        <pc:sldMkLst>
          <pc:docMk/>
          <pc:sldMk cId="582489287" sldId="373"/>
        </pc:sldMkLst>
      </pc:sldChg>
      <pc:sldChg chg="modSp">
        <pc:chgData name="Sophie Holland" userId="S::sophie.holland@westminster-abbey.org::973f5038-f617-450a-8546-88bc9d3463c3" providerId="AD" clId="Web-{6D5F9B1A-8BFD-3545-C29F-9CB203F74A63}" dt="2024-07-24T09:26:18.988" v="598" actId="20577"/>
        <pc:sldMkLst>
          <pc:docMk/>
          <pc:sldMk cId="2422937574" sldId="381"/>
        </pc:sldMkLst>
      </pc:sldChg>
      <pc:sldChg chg="addSp delSp modSp">
        <pc:chgData name="Sophie Holland" userId="S::sophie.holland@westminster-abbey.org::973f5038-f617-450a-8546-88bc9d3463c3" providerId="AD" clId="Web-{6D5F9B1A-8BFD-3545-C29F-9CB203F74A63}" dt="2024-07-24T09:35:50.721" v="724" actId="20577"/>
        <pc:sldMkLst>
          <pc:docMk/>
          <pc:sldMk cId="1857959272" sldId="382"/>
        </pc:sldMkLst>
      </pc:sldChg>
      <pc:sldChg chg="modSp">
        <pc:chgData name="Sophie Holland" userId="S::sophie.holland@westminster-abbey.org::973f5038-f617-450a-8546-88bc9d3463c3" providerId="AD" clId="Web-{6D5F9B1A-8BFD-3545-C29F-9CB203F74A63}" dt="2024-07-24T09:56:58.267" v="869" actId="1076"/>
        <pc:sldMkLst>
          <pc:docMk/>
          <pc:sldMk cId="3536776986" sldId="387"/>
        </pc:sldMkLst>
      </pc:sldChg>
      <pc:sldChg chg="modSp">
        <pc:chgData name="Sophie Holland" userId="S::sophie.holland@westminster-abbey.org::973f5038-f617-450a-8546-88bc9d3463c3" providerId="AD" clId="Web-{6D5F9B1A-8BFD-3545-C29F-9CB203F74A63}" dt="2024-07-24T09:52:36.136" v="825" actId="20577"/>
        <pc:sldMkLst>
          <pc:docMk/>
          <pc:sldMk cId="1036688037" sldId="389"/>
        </pc:sldMkLst>
      </pc:sldChg>
      <pc:sldChg chg="modSp">
        <pc:chgData name="Sophie Holland" userId="S::sophie.holland@westminster-abbey.org::973f5038-f617-450a-8546-88bc9d3463c3" providerId="AD" clId="Web-{6D5F9B1A-8BFD-3545-C29F-9CB203F74A63}" dt="2024-07-24T10:48:58.127" v="870" actId="1076"/>
        <pc:sldMkLst>
          <pc:docMk/>
          <pc:sldMk cId="151588631" sldId="390"/>
        </pc:sldMkLst>
      </pc:sldChg>
    </pc:docChg>
  </pc:docChgLst>
  <pc:docChgLst>
    <pc:chgData name="Sophie Holland" userId="S::sophie.holland@westminster-abbey.org::973f5038-f617-450a-8546-88bc9d3463c3" providerId="AD" clId="Web-{50141043-FFAC-2563-8F79-2AA340E6C798}"/>
    <pc:docChg chg="modSld sldOrd">
      <pc:chgData name="Sophie Holland" userId="S::sophie.holland@westminster-abbey.org::973f5038-f617-450a-8546-88bc9d3463c3" providerId="AD" clId="Web-{50141043-FFAC-2563-8F79-2AA340E6C798}" dt="2024-09-23T14:56:43.752" v="1025" actId="20577"/>
      <pc:docMkLst>
        <pc:docMk/>
      </pc:docMkLst>
      <pc:sldChg chg="modSp">
        <pc:chgData name="Sophie Holland" userId="S::sophie.holland@westminster-abbey.org::973f5038-f617-450a-8546-88bc9d3463c3" providerId="AD" clId="Web-{50141043-FFAC-2563-8F79-2AA340E6C798}" dt="2024-09-23T14:45:11.812" v="999" actId="20577"/>
        <pc:sldMkLst>
          <pc:docMk/>
          <pc:sldMk cId="3655528256" sldId="378"/>
        </pc:sldMkLst>
        <pc:spChg chg="mod">
          <ac:chgData name="Sophie Holland" userId="S::sophie.holland@westminster-abbey.org::973f5038-f617-450a-8546-88bc9d3463c3" providerId="AD" clId="Web-{50141043-FFAC-2563-8F79-2AA340E6C798}" dt="2024-09-23T14:45:11.812" v="999" actId="20577"/>
          <ac:spMkLst>
            <pc:docMk/>
            <pc:sldMk cId="3655528256" sldId="378"/>
            <ac:spMk id="47" creationId="{C1022C71-C5EE-1D9D-40BA-7993B5A23C9A}"/>
          </ac:spMkLst>
        </pc:spChg>
      </pc:sldChg>
      <pc:sldChg chg="modSp">
        <pc:chgData name="Sophie Holland" userId="S::sophie.holland@westminster-abbey.org::973f5038-f617-450a-8546-88bc9d3463c3" providerId="AD" clId="Web-{50141043-FFAC-2563-8F79-2AA340E6C798}" dt="2024-09-23T14:56:43.752" v="1025" actId="20577"/>
        <pc:sldMkLst>
          <pc:docMk/>
          <pc:sldMk cId="2663979259" sldId="381"/>
        </pc:sldMkLst>
        <pc:spChg chg="mod">
          <ac:chgData name="Sophie Holland" userId="S::sophie.holland@westminster-abbey.org::973f5038-f617-450a-8546-88bc9d3463c3" providerId="AD" clId="Web-{50141043-FFAC-2563-8F79-2AA340E6C798}" dt="2024-09-23T14:56:43.752" v="1025" actId="20577"/>
          <ac:spMkLst>
            <pc:docMk/>
            <pc:sldMk cId="2663979259" sldId="381"/>
            <ac:spMk id="3" creationId="{74A5BF1B-AC89-545A-8446-99E1D699CE4F}"/>
          </ac:spMkLst>
        </pc:spChg>
      </pc:sldChg>
      <pc:sldChg chg="modSp addAnim delAnim">
        <pc:chgData name="Sophie Holland" userId="S::sophie.holland@westminster-abbey.org::973f5038-f617-450a-8546-88bc9d3463c3" providerId="AD" clId="Web-{50141043-FFAC-2563-8F79-2AA340E6C798}" dt="2024-09-23T14:33:02.465" v="954" actId="20577"/>
        <pc:sldMkLst>
          <pc:docMk/>
          <pc:sldMk cId="3515797782" sldId="395"/>
        </pc:sldMkLst>
        <pc:spChg chg="mod">
          <ac:chgData name="Sophie Holland" userId="S::sophie.holland@westminster-abbey.org::973f5038-f617-450a-8546-88bc9d3463c3" providerId="AD" clId="Web-{50141043-FFAC-2563-8F79-2AA340E6C798}" dt="2024-09-23T14:33:02.465" v="954" actId="20577"/>
          <ac:spMkLst>
            <pc:docMk/>
            <pc:sldMk cId="3515797782" sldId="395"/>
            <ac:spMk id="7" creationId="{F4D62514-7CFC-F79C-7153-48084958FB42}"/>
          </ac:spMkLst>
        </pc:spChg>
      </pc:sldChg>
      <pc:sldChg chg="addSp delSp modSp addAnim delAnim">
        <pc:chgData name="Sophie Holland" userId="S::sophie.holland@westminster-abbey.org::973f5038-f617-450a-8546-88bc9d3463c3" providerId="AD" clId="Web-{50141043-FFAC-2563-8F79-2AA340E6C798}" dt="2024-09-23T14:37:04.581" v="958" actId="20577"/>
        <pc:sldMkLst>
          <pc:docMk/>
          <pc:sldMk cId="3630119677" sldId="397"/>
        </pc:sldMkLst>
        <pc:spChg chg="mod">
          <ac:chgData name="Sophie Holland" userId="S::sophie.holland@westminster-abbey.org::973f5038-f617-450a-8546-88bc9d3463c3" providerId="AD" clId="Web-{50141043-FFAC-2563-8F79-2AA340E6C798}" dt="2024-09-23T14:37:04.581" v="958" actId="20577"/>
          <ac:spMkLst>
            <pc:docMk/>
            <pc:sldMk cId="3630119677" sldId="397"/>
            <ac:spMk id="4" creationId="{231EB841-077A-2371-4F48-7C99CF571A3B}"/>
          </ac:spMkLst>
        </pc:spChg>
      </pc:sldChg>
      <pc:sldChg chg="addSp delSp modSp ord addAnim delAnim">
        <pc:chgData name="Sophie Holland" userId="S::sophie.holland@westminster-abbey.org::973f5038-f617-450a-8546-88bc9d3463c3" providerId="AD" clId="Web-{50141043-FFAC-2563-8F79-2AA340E6C798}" dt="2024-09-23T14:31:30.463" v="949" actId="20577"/>
        <pc:sldMkLst>
          <pc:docMk/>
          <pc:sldMk cId="4208609214" sldId="400"/>
        </pc:sldMkLst>
        <pc:spChg chg="add mod">
          <ac:chgData name="Sophie Holland" userId="S::sophie.holland@westminster-abbey.org::973f5038-f617-450a-8546-88bc9d3463c3" providerId="AD" clId="Web-{50141043-FFAC-2563-8F79-2AA340E6C798}" dt="2024-09-23T14:31:30.463" v="949" actId="20577"/>
          <ac:spMkLst>
            <pc:docMk/>
            <pc:sldMk cId="4208609214" sldId="400"/>
            <ac:spMk id="4" creationId="{F81EFB0E-F656-2839-C85A-1CDA86B5E80C}"/>
          </ac:spMkLst>
        </pc:spChg>
        <pc:spChg chg="mod">
          <ac:chgData name="Sophie Holland" userId="S::sophie.holland@westminster-abbey.org::973f5038-f617-450a-8546-88bc9d3463c3" providerId="AD" clId="Web-{50141043-FFAC-2563-8F79-2AA340E6C798}" dt="2024-09-23T10:36:53.367" v="8" actId="20577"/>
          <ac:spMkLst>
            <pc:docMk/>
            <pc:sldMk cId="4208609214" sldId="400"/>
            <ac:spMk id="10" creationId="{C478436B-4B01-E44C-9310-D52D2C2537E3}"/>
          </ac:spMkLst>
        </pc:spChg>
        <pc:spChg chg="mod">
          <ac:chgData name="Sophie Holland" userId="S::sophie.holland@westminster-abbey.org::973f5038-f617-450a-8546-88bc9d3463c3" providerId="AD" clId="Web-{50141043-FFAC-2563-8F79-2AA340E6C798}" dt="2024-09-23T12:40:09.242" v="564" actId="1076"/>
          <ac:spMkLst>
            <pc:docMk/>
            <pc:sldMk cId="4208609214" sldId="400"/>
            <ac:spMk id="12" creationId="{74A5BF1B-AC89-545A-8446-99E1D699CE4F}"/>
          </ac:spMkLst>
        </pc:spChg>
      </pc:sldChg>
      <pc:sldChg chg="modSp">
        <pc:chgData name="Sophie Holland" userId="S::sophie.holland@westminster-abbey.org::973f5038-f617-450a-8546-88bc9d3463c3" providerId="AD" clId="Web-{50141043-FFAC-2563-8F79-2AA340E6C798}" dt="2024-09-23T13:28:17.331" v="790" actId="20577"/>
        <pc:sldMkLst>
          <pc:docMk/>
          <pc:sldMk cId="2298153207" sldId="402"/>
        </pc:sldMkLst>
      </pc:sldChg>
    </pc:docChg>
  </pc:docChgLst>
  <pc:docChgLst>
    <pc:chgData name="Sophie Holland" userId="S::sophie.holland@westminster-abbey.org::973f5038-f617-450a-8546-88bc9d3463c3" providerId="AD" clId="Web-{DAF8D838-AEF9-5E76-0594-F49781A80615}"/>
    <pc:docChg chg="modSld">
      <pc:chgData name="Sophie Holland" userId="S::sophie.holland@westminster-abbey.org::973f5038-f617-450a-8546-88bc9d3463c3" providerId="AD" clId="Web-{DAF8D838-AEF9-5E76-0594-F49781A80615}" dt="2024-07-29T09:44:52.292" v="36" actId="20577"/>
      <pc:docMkLst>
        <pc:docMk/>
      </pc:docMkLst>
      <pc:sldChg chg="modSp">
        <pc:chgData name="Sophie Holland" userId="S::sophie.holland@westminster-abbey.org::973f5038-f617-450a-8546-88bc9d3463c3" providerId="AD" clId="Web-{DAF8D838-AEF9-5E76-0594-F49781A80615}" dt="2024-07-29T09:44:52.292" v="36" actId="20577"/>
        <pc:sldMkLst>
          <pc:docMk/>
          <pc:sldMk cId="3655528256" sldId="378"/>
        </pc:sldMkLst>
      </pc:sldChg>
    </pc:docChg>
  </pc:docChgLst>
  <pc:docChgLst>
    <pc:chgData name="Sophie Holland" userId="S::sophie.holland@westminster-abbey.org::973f5038-f617-450a-8546-88bc9d3463c3" providerId="AD" clId="Web-{E34A87DA-FA9A-1DFF-C911-0FC50B336227}"/>
    <pc:docChg chg="modSld">
      <pc:chgData name="Sophie Holland" userId="S::sophie.holland@westminster-abbey.org::973f5038-f617-450a-8546-88bc9d3463c3" providerId="AD" clId="Web-{E34A87DA-FA9A-1DFF-C911-0FC50B336227}" dt="2024-06-14T15:26:19.740" v="95" actId="20577"/>
      <pc:docMkLst>
        <pc:docMk/>
      </pc:docMkLst>
      <pc:sldChg chg="delSp modSp">
        <pc:chgData name="Sophie Holland" userId="S::sophie.holland@westminster-abbey.org::973f5038-f617-450a-8546-88bc9d3463c3" providerId="AD" clId="Web-{E34A87DA-FA9A-1DFF-C911-0FC50B336227}" dt="2024-06-14T15:26:19.740" v="95" actId="20577"/>
        <pc:sldMkLst>
          <pc:docMk/>
          <pc:sldMk cId="582489287" sldId="373"/>
        </pc:sldMkLst>
      </pc:sldChg>
    </pc:docChg>
  </pc:docChgLst>
  <pc:docChgLst>
    <pc:chgData name="Sophie Holland" userId="S::sophie.holland@westminster-abbey.org::973f5038-f617-450a-8546-88bc9d3463c3" providerId="AD" clId="Web-{35A9C5C4-12C8-09C4-1AFD-F6BB943D8C9B}"/>
    <pc:docChg chg="modSld">
      <pc:chgData name="Sophie Holland" userId="S::sophie.holland@westminster-abbey.org::973f5038-f617-450a-8546-88bc9d3463c3" providerId="AD" clId="Web-{35A9C5C4-12C8-09C4-1AFD-F6BB943D8C9B}" dt="2024-04-08T12:18:37.887" v="89" actId="1076"/>
      <pc:docMkLst>
        <pc:docMk/>
      </pc:docMkLst>
      <pc:sldChg chg="modSp">
        <pc:chgData name="Sophie Holland" userId="S::sophie.holland@westminster-abbey.org::973f5038-f617-450a-8546-88bc9d3463c3" providerId="AD" clId="Web-{35A9C5C4-12C8-09C4-1AFD-F6BB943D8C9B}" dt="2024-04-08T12:13:22.641" v="19" actId="20577"/>
        <pc:sldMkLst>
          <pc:docMk/>
          <pc:sldMk cId="2759133365" sldId="376"/>
        </pc:sldMkLst>
      </pc:sldChg>
      <pc:sldChg chg="modSp">
        <pc:chgData name="Sophie Holland" userId="S::sophie.holland@westminster-abbey.org::973f5038-f617-450a-8546-88bc9d3463c3" providerId="AD" clId="Web-{35A9C5C4-12C8-09C4-1AFD-F6BB943D8C9B}" dt="2024-04-08T12:13:39.860" v="20" actId="20577"/>
        <pc:sldMkLst>
          <pc:docMk/>
          <pc:sldMk cId="1573368064" sldId="377"/>
        </pc:sldMkLst>
      </pc:sldChg>
      <pc:sldChg chg="modSp">
        <pc:chgData name="Sophie Holland" userId="S::sophie.holland@westminster-abbey.org::973f5038-f617-450a-8546-88bc9d3463c3" providerId="AD" clId="Web-{35A9C5C4-12C8-09C4-1AFD-F6BB943D8C9B}" dt="2024-04-08T12:16:14.803" v="87" actId="20577"/>
        <pc:sldMkLst>
          <pc:docMk/>
          <pc:sldMk cId="2663979259" sldId="381"/>
        </pc:sldMkLst>
      </pc:sldChg>
      <pc:sldChg chg="modSp">
        <pc:chgData name="Sophie Holland" userId="S::sophie.holland@westminster-abbey.org::973f5038-f617-450a-8546-88bc9d3463c3" providerId="AD" clId="Web-{35A9C5C4-12C8-09C4-1AFD-F6BB943D8C9B}" dt="2024-04-08T12:18:37.887" v="89" actId="1076"/>
        <pc:sldMkLst>
          <pc:docMk/>
          <pc:sldMk cId="164710391" sldId="382"/>
        </pc:sldMkLst>
      </pc:sldChg>
    </pc:docChg>
  </pc:docChgLst>
  <pc:docChgLst>
    <pc:chgData name="Sophie Holland" userId="S::sophie.holland@westminster-abbey.org::973f5038-f617-450a-8546-88bc9d3463c3" providerId="AD" clId="Web-{9C9BB67D-B8C9-551F-6D00-B7F9C9B4AF80}"/>
    <pc:docChg chg="modSld">
      <pc:chgData name="Sophie Holland" userId="S::sophie.holland@westminster-abbey.org::973f5038-f617-450a-8546-88bc9d3463c3" providerId="AD" clId="Web-{9C9BB67D-B8C9-551F-6D00-B7F9C9B4AF80}" dt="2024-09-11T15:25:04.441" v="20" actId="14100"/>
      <pc:docMkLst>
        <pc:docMk/>
      </pc:docMkLst>
      <pc:sldChg chg="addSp modSp">
        <pc:chgData name="Sophie Holland" userId="S::sophie.holland@westminster-abbey.org::973f5038-f617-450a-8546-88bc9d3463c3" providerId="AD" clId="Web-{9C9BB67D-B8C9-551F-6D00-B7F9C9B4AF80}" dt="2024-09-11T15:25:04.441" v="20" actId="14100"/>
        <pc:sldMkLst>
          <pc:docMk/>
          <pc:sldMk cId="1026314808" sldId="399"/>
        </pc:sldMkLst>
      </pc:sldChg>
    </pc:docChg>
  </pc:docChgLst>
  <pc:docChgLst>
    <pc:chgData name="Sophie Holland" userId="S::sophie.holland@westminster-abbey.org::973f5038-f617-450a-8546-88bc9d3463c3" providerId="AD" clId="Web-{ED5F6E59-C5AA-77EC-22A7-955388E7C376}"/>
    <pc:docChg chg="modSld">
      <pc:chgData name="Sophie Holland" userId="S::sophie.holland@westminster-abbey.org::973f5038-f617-450a-8546-88bc9d3463c3" providerId="AD" clId="Web-{ED5F6E59-C5AA-77EC-22A7-955388E7C376}" dt="2024-09-27T15:30:31.894" v="104"/>
      <pc:docMkLst>
        <pc:docMk/>
      </pc:docMkLst>
      <pc:sldChg chg="delSp modSp">
        <pc:chgData name="Sophie Holland" userId="S::sophie.holland@westminster-abbey.org::973f5038-f617-450a-8546-88bc9d3463c3" providerId="AD" clId="Web-{ED5F6E59-C5AA-77EC-22A7-955388E7C376}" dt="2024-09-27T15:23:58.994" v="2"/>
        <pc:sldMkLst>
          <pc:docMk/>
          <pc:sldMk cId="3515797782" sldId="395"/>
        </pc:sldMkLst>
      </pc:sldChg>
      <pc:sldChg chg="addSp delSp modSp addAnim delAnim">
        <pc:chgData name="Sophie Holland" userId="S::sophie.holland@westminster-abbey.org::973f5038-f617-450a-8546-88bc9d3463c3" providerId="AD" clId="Web-{ED5F6E59-C5AA-77EC-22A7-955388E7C376}" dt="2024-09-27T15:30:31.894" v="104"/>
        <pc:sldMkLst>
          <pc:docMk/>
          <pc:sldMk cId="4208609214" sldId="400"/>
        </pc:sldMkLst>
        <pc:spChg chg="mod">
          <ac:chgData name="Sophie Holland" userId="S::sophie.holland@westminster-abbey.org::973f5038-f617-450a-8546-88bc9d3463c3" providerId="AD" clId="Web-{ED5F6E59-C5AA-77EC-22A7-955388E7C376}" dt="2024-09-27T15:26:30.576" v="101" actId="20577"/>
          <ac:spMkLst>
            <pc:docMk/>
            <pc:sldMk cId="4208609214" sldId="400"/>
            <ac:spMk id="4" creationId="{F81EFB0E-F656-2839-C85A-1CDA86B5E80C}"/>
          </ac:spMkLst>
        </pc:spChg>
      </pc:sldChg>
    </pc:docChg>
  </pc:docChgLst>
  <pc:docChgLst>
    <pc:chgData name="Sian Shaw" userId="S::sian.shaw@westminster-abbey.org::cf930bf7-ba7f-4ec0-9225-526cb0af2be3" providerId="AD" clId="Web-{55D16730-C735-67E9-86B2-30A3B8EBE41A}"/>
    <pc:docChg chg="modSld">
      <pc:chgData name="Sian Shaw" userId="S::sian.shaw@westminster-abbey.org::cf930bf7-ba7f-4ec0-9225-526cb0af2be3" providerId="AD" clId="Web-{55D16730-C735-67E9-86B2-30A3B8EBE41A}" dt="2025-03-04T11:58:01.976" v="8" actId="14100"/>
      <pc:docMkLst>
        <pc:docMk/>
      </pc:docMkLst>
      <pc:sldChg chg="addSp modSp mod setBg">
        <pc:chgData name="Sian Shaw" userId="S::sian.shaw@westminster-abbey.org::cf930bf7-ba7f-4ec0-9225-526cb0af2be3" providerId="AD" clId="Web-{55D16730-C735-67E9-86B2-30A3B8EBE41A}" dt="2025-03-04T11:58:01.976" v="8" actId="14100"/>
        <pc:sldMkLst>
          <pc:docMk/>
          <pc:sldMk cId="1813894221" sldId="409"/>
        </pc:sldMkLst>
        <pc:picChg chg="add mod">
          <ac:chgData name="Sian Shaw" userId="S::sian.shaw@westminster-abbey.org::cf930bf7-ba7f-4ec0-9225-526cb0af2be3" providerId="AD" clId="Web-{55D16730-C735-67E9-86B2-30A3B8EBE41A}" dt="2025-03-04T11:58:01.976" v="8" actId="14100"/>
          <ac:picMkLst>
            <pc:docMk/>
            <pc:sldMk cId="1813894221" sldId="409"/>
            <ac:picMk id="2" creationId="{FF39FEC8-C6C8-F197-143C-186E70D44E83}"/>
          </ac:picMkLst>
        </pc:picChg>
      </pc:sldChg>
    </pc:docChg>
  </pc:docChgLst>
  <pc:docChgLst>
    <pc:chgData name="Lou Cash" userId="S::lou.cash@westminster-abbey.org::86be4a58-c22e-4e67-b9c9-cb87f0968146" providerId="AD" clId="Web-{90AB4BF0-B166-8BC5-1574-8322F658E8EF}"/>
    <pc:docChg chg="modSld">
      <pc:chgData name="Lou Cash" userId="S::lou.cash@westminster-abbey.org::86be4a58-c22e-4e67-b9c9-cb87f0968146" providerId="AD" clId="Web-{90AB4BF0-B166-8BC5-1574-8322F658E8EF}" dt="2024-05-01T15:10:18.400" v="34" actId="20577"/>
      <pc:docMkLst>
        <pc:docMk/>
      </pc:docMkLst>
      <pc:sldChg chg="modSp">
        <pc:chgData name="Lou Cash" userId="S::lou.cash@westminster-abbey.org::86be4a58-c22e-4e67-b9c9-cb87f0968146" providerId="AD" clId="Web-{90AB4BF0-B166-8BC5-1574-8322F658E8EF}" dt="2024-05-01T15:10:18.400" v="34" actId="20577"/>
        <pc:sldMkLst>
          <pc:docMk/>
          <pc:sldMk cId="4237119919" sldId="379"/>
        </pc:sldMkLst>
      </pc:sldChg>
      <pc:sldChg chg="modSp">
        <pc:chgData name="Lou Cash" userId="S::lou.cash@westminster-abbey.org::86be4a58-c22e-4e67-b9c9-cb87f0968146" providerId="AD" clId="Web-{90AB4BF0-B166-8BC5-1574-8322F658E8EF}" dt="2024-05-01T15:09:56.336" v="19" actId="20577"/>
        <pc:sldMkLst>
          <pc:docMk/>
          <pc:sldMk cId="845850679" sldId="380"/>
        </pc:sldMkLst>
      </pc:sldChg>
    </pc:docChg>
  </pc:docChgLst>
  <pc:docChgLst>
    <pc:chgData name="Sophie Holland" userId="S::sophie.holland@westminster-abbey.org::973f5038-f617-450a-8546-88bc9d3463c3" providerId="AD" clId="Web-{1E5B9AE2-F6EA-5586-2C40-B2B21A0741DC}"/>
    <pc:docChg chg="modSld">
      <pc:chgData name="Sophie Holland" userId="S::sophie.holland@westminster-abbey.org::973f5038-f617-450a-8546-88bc9d3463c3" providerId="AD" clId="Web-{1E5B9AE2-F6EA-5586-2C40-B2B21A0741DC}" dt="2024-11-28T14:17:16.658" v="63"/>
      <pc:docMkLst>
        <pc:docMk/>
      </pc:docMkLst>
      <pc:sldChg chg="addSp delSp modSp mod setBg">
        <pc:chgData name="Sophie Holland" userId="S::sophie.holland@westminster-abbey.org::973f5038-f617-450a-8546-88bc9d3463c3" providerId="AD" clId="Web-{1E5B9AE2-F6EA-5586-2C40-B2B21A0741DC}" dt="2024-11-28T14:17:16.658" v="63"/>
        <pc:sldMkLst>
          <pc:docMk/>
          <pc:sldMk cId="3512310128" sldId="392"/>
        </pc:sldMkLst>
        <pc:picChg chg="add del mod modCrop">
          <ac:chgData name="Sophie Holland" userId="S::sophie.holland@westminster-abbey.org::973f5038-f617-450a-8546-88bc9d3463c3" providerId="AD" clId="Web-{1E5B9AE2-F6EA-5586-2C40-B2B21A0741DC}" dt="2024-11-28T14:12:22.680" v="15"/>
          <ac:picMkLst>
            <pc:docMk/>
            <pc:sldMk cId="3512310128" sldId="392"/>
            <ac:picMk id="3" creationId="{CC1E8DC9-3A40-D5CF-4C89-C410144CAE54}"/>
          </ac:picMkLst>
        </pc:picChg>
        <pc:picChg chg="add del">
          <ac:chgData name="Sophie Holland" userId="S::sophie.holland@westminster-abbey.org::973f5038-f617-450a-8546-88bc9d3463c3" providerId="AD" clId="Web-{1E5B9AE2-F6EA-5586-2C40-B2B21A0741DC}" dt="2024-11-28T14:13:00.088" v="18"/>
          <ac:picMkLst>
            <pc:docMk/>
            <pc:sldMk cId="3512310128" sldId="392"/>
            <ac:picMk id="5" creationId="{EAC54742-F767-F15D-356B-F5FE10101D83}"/>
          </ac:picMkLst>
        </pc:picChg>
        <pc:picChg chg="add del mod modCrop">
          <ac:chgData name="Sophie Holland" userId="S::sophie.holland@westminster-abbey.org::973f5038-f617-450a-8546-88bc9d3463c3" providerId="AD" clId="Web-{1E5B9AE2-F6EA-5586-2C40-B2B21A0741DC}" dt="2024-11-28T14:13:30.714" v="23"/>
          <ac:picMkLst>
            <pc:docMk/>
            <pc:sldMk cId="3512310128" sldId="392"/>
            <ac:picMk id="7" creationId="{C0F05C91-B612-1205-A643-DECD90F25D4F}"/>
          </ac:picMkLst>
        </pc:picChg>
        <pc:picChg chg="add del mod modCrop">
          <ac:chgData name="Sophie Holland" userId="S::sophie.holland@westminster-abbey.org::973f5038-f617-450a-8546-88bc9d3463c3" providerId="AD" clId="Web-{1E5B9AE2-F6EA-5586-2C40-B2B21A0741DC}" dt="2024-11-28T14:13:52.433" v="28"/>
          <ac:picMkLst>
            <pc:docMk/>
            <pc:sldMk cId="3512310128" sldId="392"/>
            <ac:picMk id="11" creationId="{6424F6D1-D529-3B18-C984-68A0859E9BC0}"/>
          </ac:picMkLst>
        </pc:picChg>
        <pc:picChg chg="add del mod modCrop">
          <ac:chgData name="Sophie Holland" userId="S::sophie.holland@westminster-abbey.org::973f5038-f617-450a-8546-88bc9d3463c3" providerId="AD" clId="Web-{1E5B9AE2-F6EA-5586-2C40-B2B21A0741DC}" dt="2024-11-28T14:14:34.106" v="38"/>
          <ac:picMkLst>
            <pc:docMk/>
            <pc:sldMk cId="3512310128" sldId="392"/>
            <ac:picMk id="13" creationId="{5735CF50-4A1F-468F-61B2-0638536846B1}"/>
          </ac:picMkLst>
        </pc:picChg>
        <pc:picChg chg="add del mod modCrop">
          <ac:chgData name="Sophie Holland" userId="S::sophie.holland@westminster-abbey.org::973f5038-f617-450a-8546-88bc9d3463c3" providerId="AD" clId="Web-{1E5B9AE2-F6EA-5586-2C40-B2B21A0741DC}" dt="2024-11-28T14:17:16.658" v="63"/>
          <ac:picMkLst>
            <pc:docMk/>
            <pc:sldMk cId="3512310128" sldId="392"/>
            <ac:picMk id="15" creationId="{5DBD4F59-E5FE-A483-3D72-1CC5FD55B86B}"/>
          </ac:picMkLst>
        </pc:picChg>
      </pc:sldChg>
    </pc:docChg>
  </pc:docChgLst>
  <pc:docChgLst>
    <pc:chgData name="Sophie Holland" userId="S::sophie.holland@westminster-abbey.org::973f5038-f617-450a-8546-88bc9d3463c3" providerId="AD" clId="Web-{5092CE15-4E09-9DD3-E205-09495112744B}"/>
    <pc:docChg chg="addSld modSld">
      <pc:chgData name="Sophie Holland" userId="S::sophie.holland@westminster-abbey.org::973f5038-f617-450a-8546-88bc9d3463c3" providerId="AD" clId="Web-{5092CE15-4E09-9DD3-E205-09495112744B}" dt="2024-07-11T10:13:31.733" v="1432" actId="20577"/>
      <pc:docMkLst>
        <pc:docMk/>
      </pc:docMkLst>
      <pc:sldChg chg="addSp delSp modSp">
        <pc:chgData name="Sophie Holland" userId="S::sophie.holland@westminster-abbey.org::973f5038-f617-450a-8546-88bc9d3463c3" providerId="AD" clId="Web-{5092CE15-4E09-9DD3-E205-09495112744B}" dt="2024-07-11T09:17:22.688" v="432" actId="20577"/>
        <pc:sldMkLst>
          <pc:docMk/>
          <pc:sldMk cId="3886673787" sldId="384"/>
        </pc:sldMkLst>
      </pc:sldChg>
      <pc:sldChg chg="addSp modSp">
        <pc:chgData name="Sophie Holland" userId="S::sophie.holland@westminster-abbey.org::973f5038-f617-450a-8546-88bc9d3463c3" providerId="AD" clId="Web-{5092CE15-4E09-9DD3-E205-09495112744B}" dt="2024-07-11T09:09:04.236" v="397" actId="1076"/>
        <pc:sldMkLst>
          <pc:docMk/>
          <pc:sldMk cId="3713465871" sldId="385"/>
        </pc:sldMkLst>
      </pc:sldChg>
      <pc:sldChg chg="modSp">
        <pc:chgData name="Sophie Holland" userId="S::sophie.holland@westminster-abbey.org::973f5038-f617-450a-8546-88bc9d3463c3" providerId="AD" clId="Web-{5092CE15-4E09-9DD3-E205-09495112744B}" dt="2024-07-11T09:02:32.427" v="334" actId="20577"/>
        <pc:sldMkLst>
          <pc:docMk/>
          <pc:sldMk cId="2987191116" sldId="388"/>
        </pc:sldMkLst>
      </pc:sldChg>
      <pc:sldChg chg="addSp delSp modSp add replId">
        <pc:chgData name="Sophie Holland" userId="S::sophie.holland@westminster-abbey.org::973f5038-f617-450a-8546-88bc9d3463c3" providerId="AD" clId="Web-{5092CE15-4E09-9DD3-E205-09495112744B}" dt="2024-07-11T10:13:31.733" v="1432" actId="20577"/>
        <pc:sldMkLst>
          <pc:docMk/>
          <pc:sldMk cId="3274252756" sldId="391"/>
        </pc:sldMkLst>
      </pc:sldChg>
    </pc:docChg>
  </pc:docChgLst>
  <pc:docChgLst>
    <pc:chgData name="Sophie Holland" userId="S::sophie.holland@westminster-abbey.org::973f5038-f617-450a-8546-88bc9d3463c3" providerId="AD" clId="Web-{39A2C84D-D806-D227-08AD-6520DBD76D1B}"/>
    <pc:docChg chg="addSld delSld modSld">
      <pc:chgData name="Sophie Holland" userId="S::sophie.holland@westminster-abbey.org::973f5038-f617-450a-8546-88bc9d3463c3" providerId="AD" clId="Web-{39A2C84D-D806-D227-08AD-6520DBD76D1B}" dt="2024-06-26T16:29:12.822" v="1327" actId="20577"/>
      <pc:docMkLst>
        <pc:docMk/>
      </pc:docMkLst>
      <pc:sldChg chg="modSp">
        <pc:chgData name="Sophie Holland" userId="S::sophie.holland@westminster-abbey.org::973f5038-f617-450a-8546-88bc9d3463c3" providerId="AD" clId="Web-{39A2C84D-D806-D227-08AD-6520DBD76D1B}" dt="2024-06-26T12:46:33.723" v="184"/>
        <pc:sldMkLst>
          <pc:docMk/>
          <pc:sldMk cId="3051632917" sldId="370"/>
        </pc:sldMkLst>
      </pc:sldChg>
      <pc:sldChg chg="addSp delSp modSp">
        <pc:chgData name="Sophie Holland" userId="S::sophie.holland@westminster-abbey.org::973f5038-f617-450a-8546-88bc9d3463c3" providerId="AD" clId="Web-{39A2C84D-D806-D227-08AD-6520DBD76D1B}" dt="2024-06-26T12:46:09.003" v="179" actId="14100"/>
        <pc:sldMkLst>
          <pc:docMk/>
          <pc:sldMk cId="1133971357" sldId="372"/>
        </pc:sldMkLst>
      </pc:sldChg>
      <pc:sldChg chg="modSp">
        <pc:chgData name="Sophie Holland" userId="S::sophie.holland@westminster-abbey.org::973f5038-f617-450a-8546-88bc9d3463c3" providerId="AD" clId="Web-{39A2C84D-D806-D227-08AD-6520DBD76D1B}" dt="2024-06-26T13:13:02.011" v="596" actId="20577"/>
        <pc:sldMkLst>
          <pc:docMk/>
          <pc:sldMk cId="1432822279" sldId="375"/>
        </pc:sldMkLst>
      </pc:sldChg>
      <pc:sldChg chg="modSp del">
        <pc:chgData name="Sophie Holland" userId="S::sophie.holland@westminster-abbey.org::973f5038-f617-450a-8546-88bc9d3463c3" providerId="AD" clId="Web-{39A2C84D-D806-D227-08AD-6520DBD76D1B}" dt="2024-06-26T16:25:59.013" v="1276"/>
        <pc:sldMkLst>
          <pc:docMk/>
          <pc:sldMk cId="845850679" sldId="380"/>
        </pc:sldMkLst>
      </pc:sldChg>
      <pc:sldChg chg="modSp">
        <pc:chgData name="Sophie Holland" userId="S::sophie.holland@westminster-abbey.org::973f5038-f617-450a-8546-88bc9d3463c3" providerId="AD" clId="Web-{39A2C84D-D806-D227-08AD-6520DBD76D1B}" dt="2024-06-26T13:13:16.184" v="599" actId="20577"/>
        <pc:sldMkLst>
          <pc:docMk/>
          <pc:sldMk cId="2422937574" sldId="381"/>
        </pc:sldMkLst>
      </pc:sldChg>
      <pc:sldChg chg="modSp">
        <pc:chgData name="Sophie Holland" userId="S::sophie.holland@westminster-abbey.org::973f5038-f617-450a-8546-88bc9d3463c3" providerId="AD" clId="Web-{39A2C84D-D806-D227-08AD-6520DBD76D1B}" dt="2024-06-26T13:13:04.886" v="597" actId="20577"/>
        <pc:sldMkLst>
          <pc:docMk/>
          <pc:sldMk cId="1857959272" sldId="382"/>
        </pc:sldMkLst>
      </pc:sldChg>
      <pc:sldChg chg="modSp">
        <pc:chgData name="Sophie Holland" userId="S::sophie.holland@westminster-abbey.org::973f5038-f617-450a-8546-88bc9d3463c3" providerId="AD" clId="Web-{39A2C84D-D806-D227-08AD-6520DBD76D1B}" dt="2024-06-26T13:12:59.839" v="595" actId="20577"/>
        <pc:sldMkLst>
          <pc:docMk/>
          <pc:sldMk cId="3848656305" sldId="383"/>
        </pc:sldMkLst>
      </pc:sldChg>
      <pc:sldChg chg="addSp delSp modSp">
        <pc:chgData name="Sophie Holland" userId="S::sophie.holland@westminster-abbey.org::973f5038-f617-450a-8546-88bc9d3463c3" providerId="AD" clId="Web-{39A2C84D-D806-D227-08AD-6520DBD76D1B}" dt="2024-06-26T16:18:49.703" v="1227" actId="20577"/>
        <pc:sldMkLst>
          <pc:docMk/>
          <pc:sldMk cId="3886673787" sldId="384"/>
        </pc:sldMkLst>
      </pc:sldChg>
      <pc:sldChg chg="modSp">
        <pc:chgData name="Sophie Holland" userId="S::sophie.holland@westminster-abbey.org::973f5038-f617-450a-8546-88bc9d3463c3" providerId="AD" clId="Web-{39A2C84D-D806-D227-08AD-6520DBD76D1B}" dt="2024-06-26T12:48:56.420" v="191" actId="20577"/>
        <pc:sldMkLst>
          <pc:docMk/>
          <pc:sldMk cId="4038425311" sldId="386"/>
        </pc:sldMkLst>
      </pc:sldChg>
      <pc:sldChg chg="addSp delSp modSp">
        <pc:chgData name="Sophie Holland" userId="S::sophie.holland@westminster-abbey.org::973f5038-f617-450a-8546-88bc9d3463c3" providerId="AD" clId="Web-{39A2C84D-D806-D227-08AD-6520DBD76D1B}" dt="2024-06-26T12:46:04.768" v="177" actId="14100"/>
        <pc:sldMkLst>
          <pc:docMk/>
          <pc:sldMk cId="3536776986" sldId="387"/>
        </pc:sldMkLst>
      </pc:sldChg>
      <pc:sldChg chg="addSp delSp modSp add">
        <pc:chgData name="Sophie Holland" userId="S::sophie.holland@westminster-abbey.org::973f5038-f617-450a-8546-88bc9d3463c3" providerId="AD" clId="Web-{39A2C84D-D806-D227-08AD-6520DBD76D1B}" dt="2024-06-26T16:29:12.822" v="1327" actId="20577"/>
        <pc:sldMkLst>
          <pc:docMk/>
          <pc:sldMk cId="2987191116" sldId="388"/>
        </pc:sldMkLst>
      </pc:sldChg>
    </pc:docChg>
  </pc:docChgLst>
  <pc:docChgLst>
    <pc:chgData name="Sophie Holland" userId="S::sophie.holland@westminster-abbey.org::973f5038-f617-450a-8546-88bc9d3463c3" providerId="AD" clId="Web-{E402EBEA-5352-62FF-6CD3-40BD9BFAF2BB}"/>
    <pc:docChg chg="modSld">
      <pc:chgData name="Sophie Holland" userId="S::sophie.holland@westminster-abbey.org::973f5038-f617-450a-8546-88bc9d3463c3" providerId="AD" clId="Web-{E402EBEA-5352-62FF-6CD3-40BD9BFAF2BB}" dt="2024-07-24T15:19:50.492" v="525" actId="20577"/>
      <pc:docMkLst>
        <pc:docMk/>
      </pc:docMkLst>
      <pc:sldChg chg="addSp delSp modSp">
        <pc:chgData name="Sophie Holland" userId="S::sophie.holland@westminster-abbey.org::973f5038-f617-450a-8546-88bc9d3463c3" providerId="AD" clId="Web-{E402EBEA-5352-62FF-6CD3-40BD9BFAF2BB}" dt="2024-07-24T14:35:11.030" v="117" actId="20577"/>
        <pc:sldMkLst>
          <pc:docMk/>
          <pc:sldMk cId="582489287" sldId="373"/>
        </pc:sldMkLst>
      </pc:sldChg>
      <pc:sldChg chg="modSp">
        <pc:chgData name="Sophie Holland" userId="S::sophie.holland@westminster-abbey.org::973f5038-f617-450a-8546-88bc9d3463c3" providerId="AD" clId="Web-{E402EBEA-5352-62FF-6CD3-40BD9BFAF2BB}" dt="2024-07-24T14:30:52.725" v="1" actId="20577"/>
        <pc:sldMkLst>
          <pc:docMk/>
          <pc:sldMk cId="2422937574" sldId="381"/>
        </pc:sldMkLst>
      </pc:sldChg>
      <pc:sldChg chg="modSp">
        <pc:chgData name="Sophie Holland" userId="S::sophie.holland@westminster-abbey.org::973f5038-f617-450a-8546-88bc9d3463c3" providerId="AD" clId="Web-{E402EBEA-5352-62FF-6CD3-40BD9BFAF2BB}" dt="2024-07-24T14:54:27.021" v="248" actId="20577"/>
        <pc:sldMkLst>
          <pc:docMk/>
          <pc:sldMk cId="1857959272" sldId="382"/>
        </pc:sldMkLst>
      </pc:sldChg>
      <pc:sldChg chg="addSp delSp modSp">
        <pc:chgData name="Sophie Holland" userId="S::sophie.holland@westminster-abbey.org::973f5038-f617-450a-8546-88bc9d3463c3" providerId="AD" clId="Web-{E402EBEA-5352-62FF-6CD3-40BD9BFAF2BB}" dt="2024-07-24T15:19:50.492" v="525" actId="20577"/>
        <pc:sldMkLst>
          <pc:docMk/>
          <pc:sldMk cId="3713465871" sldId="385"/>
        </pc:sldMkLst>
      </pc:sldChg>
      <pc:sldChg chg="addSp delSp modSp addCm">
        <pc:chgData name="Sophie Holland" userId="S::sophie.holland@westminster-abbey.org::973f5038-f617-450a-8546-88bc9d3463c3" providerId="AD" clId="Web-{E402EBEA-5352-62FF-6CD3-40BD9BFAF2BB}" dt="2024-07-24T14:54:13.473" v="247"/>
        <pc:sldMkLst>
          <pc:docMk/>
          <pc:sldMk cId="4038425311" sldId="386"/>
        </pc:sldMkLst>
      </pc:sldChg>
      <pc:sldChg chg="addSp delSp modSp">
        <pc:chgData name="Sophie Holland" userId="S::sophie.holland@westminster-abbey.org::973f5038-f617-450a-8546-88bc9d3463c3" providerId="AD" clId="Web-{E402EBEA-5352-62FF-6CD3-40BD9BFAF2BB}" dt="2024-07-24T15:09:48.066" v="511" actId="20577"/>
        <pc:sldMkLst>
          <pc:docMk/>
          <pc:sldMk cId="2987191116" sldId="388"/>
        </pc:sldMkLst>
      </pc:sldChg>
      <pc:sldChg chg="modSp">
        <pc:chgData name="Sophie Holland" userId="S::sophie.holland@westminster-abbey.org::973f5038-f617-450a-8546-88bc9d3463c3" providerId="AD" clId="Web-{E402EBEA-5352-62FF-6CD3-40BD9BFAF2BB}" dt="2024-07-24T14:36:17.376" v="137" actId="20577"/>
        <pc:sldMkLst>
          <pc:docMk/>
          <pc:sldMk cId="1036688037" sldId="389"/>
        </pc:sldMkLst>
      </pc:sldChg>
      <pc:sldChg chg="modSp">
        <pc:chgData name="Sophie Holland" userId="S::sophie.holland@westminster-abbey.org::973f5038-f617-450a-8546-88bc9d3463c3" providerId="AD" clId="Web-{E402EBEA-5352-62FF-6CD3-40BD9BFAF2BB}" dt="2024-07-24T14:45:23.316" v="151" actId="20577"/>
        <pc:sldMkLst>
          <pc:docMk/>
          <pc:sldMk cId="151588631" sldId="390"/>
        </pc:sldMkLst>
      </pc:sldChg>
      <pc:sldChg chg="modSp">
        <pc:chgData name="Sophie Holland" userId="S::sophie.holland@westminster-abbey.org::973f5038-f617-450a-8546-88bc9d3463c3" providerId="AD" clId="Web-{E402EBEA-5352-62FF-6CD3-40BD9BFAF2BB}" dt="2024-07-24T15:07:19.811" v="500" actId="20577"/>
        <pc:sldMkLst>
          <pc:docMk/>
          <pc:sldMk cId="3274252756" sldId="391"/>
        </pc:sldMkLst>
      </pc:sldChg>
    </pc:docChg>
  </pc:docChgLst>
  <pc:docChgLst>
    <pc:chgData name="Lou Cash" userId="S::lou.cash@westminster-abbey.org::86be4a58-c22e-4e67-b9c9-cb87f0968146" providerId="AD" clId="Web-{B6D85654-4B0E-3987-F381-B4691E31AAD7}"/>
    <pc:docChg chg="modSld">
      <pc:chgData name="Lou Cash" userId="S::lou.cash@westminster-abbey.org::86be4a58-c22e-4e67-b9c9-cb87f0968146" providerId="AD" clId="Web-{B6D85654-4B0E-3987-F381-B4691E31AAD7}" dt="2024-05-01T15:07:07.116" v="79" actId="20577"/>
      <pc:docMkLst>
        <pc:docMk/>
      </pc:docMkLst>
      <pc:sldChg chg="modSp">
        <pc:chgData name="Lou Cash" userId="S::lou.cash@westminster-abbey.org::86be4a58-c22e-4e67-b9c9-cb87f0968146" providerId="AD" clId="Web-{B6D85654-4B0E-3987-F381-B4691E31AAD7}" dt="2024-05-01T15:07:07.116" v="79" actId="20577"/>
        <pc:sldMkLst>
          <pc:docMk/>
          <pc:sldMk cId="3596633764" sldId="369"/>
        </pc:sldMkLst>
      </pc:sldChg>
      <pc:sldChg chg="modSp">
        <pc:chgData name="Lou Cash" userId="S::lou.cash@westminster-abbey.org::86be4a58-c22e-4e67-b9c9-cb87f0968146" providerId="AD" clId="Web-{B6D85654-4B0E-3987-F381-B4691E31AAD7}" dt="2024-05-01T15:06:41.897" v="50" actId="20577"/>
        <pc:sldMkLst>
          <pc:docMk/>
          <pc:sldMk cId="3051632917" sldId="370"/>
        </pc:sldMkLst>
      </pc:sldChg>
      <pc:sldChg chg="modSp">
        <pc:chgData name="Lou Cash" userId="S::lou.cash@westminster-abbey.org::86be4a58-c22e-4e67-b9c9-cb87f0968146" providerId="AD" clId="Web-{B6D85654-4B0E-3987-F381-B4691E31AAD7}" dt="2024-05-01T15:06:29.880" v="40" actId="20577"/>
        <pc:sldMkLst>
          <pc:docMk/>
          <pc:sldMk cId="797830222" sldId="371"/>
        </pc:sldMkLst>
      </pc:sldChg>
      <pc:sldChg chg="modSp">
        <pc:chgData name="Lou Cash" userId="S::lou.cash@westminster-abbey.org::86be4a58-c22e-4e67-b9c9-cb87f0968146" providerId="AD" clId="Web-{B6D85654-4B0E-3987-F381-B4691E31AAD7}" dt="2024-05-01T15:06:13.114" v="25" actId="20577"/>
        <pc:sldMkLst>
          <pc:docMk/>
          <pc:sldMk cId="1133971357" sldId="372"/>
        </pc:sldMkLst>
      </pc:sldChg>
      <pc:sldChg chg="modSp">
        <pc:chgData name="Lou Cash" userId="S::lou.cash@westminster-abbey.org::86be4a58-c22e-4e67-b9c9-cb87f0968146" providerId="AD" clId="Web-{B6D85654-4B0E-3987-F381-B4691E31AAD7}" dt="2024-05-01T15:05:59.801" v="15" actId="20577"/>
        <pc:sldMkLst>
          <pc:docMk/>
          <pc:sldMk cId="582489287" sldId="373"/>
        </pc:sldMkLst>
      </pc:sldChg>
      <pc:sldChg chg="modSp">
        <pc:chgData name="Lou Cash" userId="S::lou.cash@westminster-abbey.org::86be4a58-c22e-4e67-b9c9-cb87f0968146" providerId="AD" clId="Web-{B6D85654-4B0E-3987-F381-B4691E31AAD7}" dt="2024-05-01T15:06:56.944" v="66" actId="20577"/>
        <pc:sldMkLst>
          <pc:docMk/>
          <pc:sldMk cId="2971629565" sldId="376"/>
        </pc:sldMkLst>
      </pc:sldChg>
    </pc:docChg>
  </pc:docChgLst>
  <pc:docChgLst>
    <pc:chgData name="Sophie Holland" userId="S::sophie.holland@westminster-abbey.org::973f5038-f617-450a-8546-88bc9d3463c3" providerId="AD" clId="Web-{ACBA2FE6-057F-1A22-8756-8FAF7A29A874}"/>
    <pc:docChg chg="modSld">
      <pc:chgData name="Sophie Holland" userId="S::sophie.holland@westminster-abbey.org::973f5038-f617-450a-8546-88bc9d3463c3" providerId="AD" clId="Web-{ACBA2FE6-057F-1A22-8756-8FAF7A29A874}" dt="2024-06-27T21:24:35.452" v="24"/>
      <pc:docMkLst>
        <pc:docMk/>
      </pc:docMkLst>
      <pc:sldChg chg="addSp delSp modSp">
        <pc:chgData name="Sophie Holland" userId="S::sophie.holland@westminster-abbey.org::973f5038-f617-450a-8546-88bc9d3463c3" providerId="AD" clId="Web-{ACBA2FE6-057F-1A22-8756-8FAF7A29A874}" dt="2024-06-27T21:24:35.452" v="24"/>
        <pc:sldMkLst>
          <pc:docMk/>
          <pc:sldMk cId="4213500498" sldId="341"/>
        </pc:sldMkLst>
      </pc:sldChg>
    </pc:docChg>
  </pc:docChgLst>
  <pc:docChgLst>
    <pc:chgData name="Sophie Holland" userId="S::sophie.holland@westminster-abbey.org::973f5038-f617-450a-8546-88bc9d3463c3" providerId="AD" clId="Web-{62E6523F-3636-B885-8441-FE0B5077CAE7}"/>
    <pc:docChg chg="modSld">
      <pc:chgData name="Sophie Holland" userId="S::sophie.holland@westminster-abbey.org::973f5038-f617-450a-8546-88bc9d3463c3" providerId="AD" clId="Web-{62E6523F-3636-B885-8441-FE0B5077CAE7}" dt="2024-07-11T11:34:35.959" v="126" actId="20577"/>
      <pc:docMkLst>
        <pc:docMk/>
      </pc:docMkLst>
      <pc:sldChg chg="modSp">
        <pc:chgData name="Sophie Holland" userId="S::sophie.holland@westminster-abbey.org::973f5038-f617-450a-8546-88bc9d3463c3" providerId="AD" clId="Web-{62E6523F-3636-B885-8441-FE0B5077CAE7}" dt="2024-07-11T11:30:26.141" v="124" actId="20577"/>
        <pc:sldMkLst>
          <pc:docMk/>
          <pc:sldMk cId="582489287" sldId="373"/>
        </pc:sldMkLst>
      </pc:sldChg>
      <pc:sldChg chg="modSp">
        <pc:chgData name="Sophie Holland" userId="S::sophie.holland@westminster-abbey.org::973f5038-f617-450a-8546-88bc9d3463c3" providerId="AD" clId="Web-{62E6523F-3636-B885-8441-FE0B5077CAE7}" dt="2024-07-11T11:20:56.740" v="10" actId="20577"/>
        <pc:sldMkLst>
          <pc:docMk/>
          <pc:sldMk cId="2422937574" sldId="381"/>
        </pc:sldMkLst>
      </pc:sldChg>
      <pc:sldChg chg="modSp">
        <pc:chgData name="Sophie Holland" userId="S::sophie.holland@westminster-abbey.org::973f5038-f617-450a-8546-88bc9d3463c3" providerId="AD" clId="Web-{62E6523F-3636-B885-8441-FE0B5077CAE7}" dt="2024-07-11T11:34:35.959" v="126" actId="20577"/>
        <pc:sldMkLst>
          <pc:docMk/>
          <pc:sldMk cId="3886673787" sldId="384"/>
        </pc:sldMkLst>
      </pc:sldChg>
      <pc:sldChg chg="modSp">
        <pc:chgData name="Sophie Holland" userId="S::sophie.holland@westminster-abbey.org::973f5038-f617-450a-8546-88bc9d3463c3" providerId="AD" clId="Web-{62E6523F-3636-B885-8441-FE0B5077CAE7}" dt="2024-07-11T11:24:34.666" v="13" actId="20577"/>
        <pc:sldMkLst>
          <pc:docMk/>
          <pc:sldMk cId="1036688037" sldId="389"/>
        </pc:sldMkLst>
      </pc:sldChg>
      <pc:sldChg chg="modSp">
        <pc:chgData name="Sophie Holland" userId="S::sophie.holland@westminster-abbey.org::973f5038-f617-450a-8546-88bc9d3463c3" providerId="AD" clId="Web-{62E6523F-3636-B885-8441-FE0B5077CAE7}" dt="2024-07-11T11:26:32.496" v="71" actId="20577"/>
        <pc:sldMkLst>
          <pc:docMk/>
          <pc:sldMk cId="151588631" sldId="390"/>
        </pc:sldMkLst>
      </pc:sldChg>
    </pc:docChg>
  </pc:docChgLst>
  <pc:docChgLst>
    <pc:chgData name="Sian Shaw" userId="S::sian.shaw@westminster-abbey.org::cf930bf7-ba7f-4ec0-9225-526cb0af2be3" providerId="AD" clId="Web-{BB34B7AC-1137-EA42-73A4-CE696FD4BAAF}"/>
    <pc:docChg chg="mod">
      <pc:chgData name="Sian Shaw" userId="S::sian.shaw@westminster-abbey.org::cf930bf7-ba7f-4ec0-9225-526cb0af2be3" providerId="AD" clId="Web-{BB34B7AC-1137-EA42-73A4-CE696FD4BAAF}" dt="2024-03-26T10:53:23.645" v="2"/>
      <pc:docMkLst>
        <pc:docMk/>
      </pc:docMkLst>
      <pc:sldChg chg="addCm">
        <pc:chgData name="Sian Shaw" userId="S::sian.shaw@westminster-abbey.org::cf930bf7-ba7f-4ec0-9225-526cb0af2be3" providerId="AD" clId="Web-{BB34B7AC-1137-EA42-73A4-CE696FD4BAAF}" dt="2024-03-26T10:53:23.645" v="2"/>
        <pc:sldMkLst>
          <pc:docMk/>
          <pc:sldMk cId="4213500498" sldId="341"/>
        </pc:sldMkLst>
      </pc:sldChg>
      <pc:sldChg chg="addCm">
        <pc:chgData name="Sian Shaw" userId="S::sian.shaw@westminster-abbey.org::cf930bf7-ba7f-4ec0-9225-526cb0af2be3" providerId="AD" clId="Web-{BB34B7AC-1137-EA42-73A4-CE696FD4BAAF}" dt="2024-03-26T10:10:46.629" v="1"/>
        <pc:sldMkLst>
          <pc:docMk/>
          <pc:sldMk cId="617494543" sldId="368"/>
        </pc:sldMkLst>
      </pc:sldChg>
    </pc:docChg>
  </pc:docChgLst>
  <pc:docChgLst>
    <pc:chgData name="Sophie Holland" userId="S::sophie.holland@westminster-abbey.org::973f5038-f617-450a-8546-88bc9d3463c3" providerId="AD" clId="Web-{38BB1473-D097-C10E-E89E-DEA692331E97}"/>
    <pc:docChg chg="modSld">
      <pc:chgData name="Sophie Holland" userId="S::sophie.holland@westminster-abbey.org::973f5038-f617-450a-8546-88bc9d3463c3" providerId="AD" clId="Web-{38BB1473-D097-C10E-E89E-DEA692331E97}" dt="2024-07-25T16:07:14.445" v="2463" actId="14100"/>
      <pc:docMkLst>
        <pc:docMk/>
      </pc:docMkLst>
      <pc:sldChg chg="addSp">
        <pc:chgData name="Sophie Holland" userId="S::sophie.holland@westminster-abbey.org::973f5038-f617-450a-8546-88bc9d3463c3" providerId="AD" clId="Web-{38BB1473-D097-C10E-E89E-DEA692331E97}" dt="2024-07-25T09:14:31.178" v="84"/>
        <pc:sldMkLst>
          <pc:docMk/>
          <pc:sldMk cId="927207849" sldId="316"/>
        </pc:sldMkLst>
      </pc:sldChg>
      <pc:sldChg chg="modSp">
        <pc:chgData name="Sophie Holland" userId="S::sophie.holland@westminster-abbey.org::973f5038-f617-450a-8546-88bc9d3463c3" providerId="AD" clId="Web-{38BB1473-D097-C10E-E89E-DEA692331E97}" dt="2024-07-25T09:45:24.752" v="213" actId="1076"/>
        <pc:sldMkLst>
          <pc:docMk/>
          <pc:sldMk cId="3051632917" sldId="370"/>
        </pc:sldMkLst>
      </pc:sldChg>
      <pc:sldChg chg="modSp">
        <pc:chgData name="Sophie Holland" userId="S::sophie.holland@westminster-abbey.org::973f5038-f617-450a-8546-88bc9d3463c3" providerId="AD" clId="Web-{38BB1473-D097-C10E-E89E-DEA692331E97}" dt="2024-07-25T09:21:59.195" v="115" actId="1076"/>
        <pc:sldMkLst>
          <pc:docMk/>
          <pc:sldMk cId="1133971357" sldId="372"/>
        </pc:sldMkLst>
      </pc:sldChg>
      <pc:sldChg chg="modSp">
        <pc:chgData name="Sophie Holland" userId="S::sophie.holland@westminster-abbey.org::973f5038-f617-450a-8546-88bc9d3463c3" providerId="AD" clId="Web-{38BB1473-D097-C10E-E89E-DEA692331E97}" dt="2024-07-25T09:12:34.329" v="82" actId="1076"/>
        <pc:sldMkLst>
          <pc:docMk/>
          <pc:sldMk cId="582489287" sldId="373"/>
        </pc:sldMkLst>
      </pc:sldChg>
      <pc:sldChg chg="addSp modSp">
        <pc:chgData name="Sophie Holland" userId="S::sophie.holland@westminster-abbey.org::973f5038-f617-450a-8546-88bc9d3463c3" providerId="AD" clId="Web-{38BB1473-D097-C10E-E89E-DEA692331E97}" dt="2024-07-25T16:07:14.445" v="2463" actId="14100"/>
        <pc:sldMkLst>
          <pc:docMk/>
          <pc:sldMk cId="3655528256" sldId="378"/>
        </pc:sldMkLst>
      </pc:sldChg>
      <pc:sldChg chg="addSp delSp modSp">
        <pc:chgData name="Sophie Holland" userId="S::sophie.holland@westminster-abbey.org::973f5038-f617-450a-8546-88bc9d3463c3" providerId="AD" clId="Web-{38BB1473-D097-C10E-E89E-DEA692331E97}" dt="2024-07-25T10:07:02.990" v="335" actId="20577"/>
        <pc:sldMkLst>
          <pc:docMk/>
          <pc:sldMk cId="3886673787" sldId="384"/>
        </pc:sldMkLst>
      </pc:sldChg>
      <pc:sldChg chg="modSp">
        <pc:chgData name="Sophie Holland" userId="S::sophie.holland@westminster-abbey.org::973f5038-f617-450a-8546-88bc9d3463c3" providerId="AD" clId="Web-{38BB1473-D097-C10E-E89E-DEA692331E97}" dt="2024-07-25T09:37:17.045" v="204" actId="20577"/>
        <pc:sldMkLst>
          <pc:docMk/>
          <pc:sldMk cId="3713465871" sldId="385"/>
        </pc:sldMkLst>
      </pc:sldChg>
      <pc:sldChg chg="modSp">
        <pc:chgData name="Sophie Holland" userId="S::sophie.holland@westminster-abbey.org::973f5038-f617-450a-8546-88bc9d3463c3" providerId="AD" clId="Web-{38BB1473-D097-C10E-E89E-DEA692331E97}" dt="2024-07-25T09:43:18.606" v="212" actId="20577"/>
        <pc:sldMkLst>
          <pc:docMk/>
          <pc:sldMk cId="4038425311" sldId="386"/>
        </pc:sldMkLst>
      </pc:sldChg>
      <pc:sldChg chg="modSp">
        <pc:chgData name="Sophie Holland" userId="S::sophie.holland@westminster-abbey.org::973f5038-f617-450a-8546-88bc9d3463c3" providerId="AD" clId="Web-{38BB1473-D097-C10E-E89E-DEA692331E97}" dt="2024-07-25T09:20:44.380" v="114" actId="1076"/>
        <pc:sldMkLst>
          <pc:docMk/>
          <pc:sldMk cId="1036688037" sldId="389"/>
        </pc:sldMkLst>
      </pc:sldChg>
      <pc:sldChg chg="modSp">
        <pc:chgData name="Sophie Holland" userId="S::sophie.holland@westminster-abbey.org::973f5038-f617-450a-8546-88bc9d3463c3" providerId="AD" clId="Web-{38BB1473-D097-C10E-E89E-DEA692331E97}" dt="2024-07-25T09:19:33.658" v="111" actId="20577"/>
        <pc:sldMkLst>
          <pc:docMk/>
          <pc:sldMk cId="151588631" sldId="390"/>
        </pc:sldMkLst>
      </pc:sldChg>
      <pc:sldChg chg="modSp">
        <pc:chgData name="Sophie Holland" userId="S::sophie.holland@westminster-abbey.org::973f5038-f617-450a-8546-88bc9d3463c3" providerId="AD" clId="Web-{38BB1473-D097-C10E-E89E-DEA692331E97}" dt="2024-07-25T10:24:47.282" v="426" actId="20577"/>
        <pc:sldMkLst>
          <pc:docMk/>
          <pc:sldMk cId="3274252756" sldId="391"/>
        </pc:sldMkLst>
      </pc:sldChg>
    </pc:docChg>
  </pc:docChgLst>
  <pc:docChgLst>
    <pc:chgData name="Sophie Holland" userId="S::sophie.holland@westminster-abbey.org::973f5038-f617-450a-8546-88bc9d3463c3" providerId="AD" clId="Web-{21179C54-4121-69E2-5E06-98DE06EAA6BB}"/>
    <pc:docChg chg="modSld">
      <pc:chgData name="Sophie Holland" userId="S::sophie.holland@westminster-abbey.org::973f5038-f617-450a-8546-88bc9d3463c3" providerId="AD" clId="Web-{21179C54-4121-69E2-5E06-98DE06EAA6BB}" dt="2024-10-30T16:33:55.020" v="6" actId="20577"/>
      <pc:docMkLst>
        <pc:docMk/>
      </pc:docMkLst>
      <pc:sldChg chg="modSp">
        <pc:chgData name="Sophie Holland" userId="S::sophie.holland@westminster-abbey.org::973f5038-f617-450a-8546-88bc9d3463c3" providerId="AD" clId="Web-{21179C54-4121-69E2-5E06-98DE06EAA6BB}" dt="2024-10-30T16:33:55.020" v="6" actId="20577"/>
        <pc:sldMkLst>
          <pc:docMk/>
          <pc:sldMk cId="2948722012" sldId="396"/>
        </pc:sldMkLst>
        <pc:spChg chg="mod">
          <ac:chgData name="Sophie Holland" userId="S::sophie.holland@westminster-abbey.org::973f5038-f617-450a-8546-88bc9d3463c3" providerId="AD" clId="Web-{21179C54-4121-69E2-5E06-98DE06EAA6BB}" dt="2024-10-30T16:33:55.020" v="6" actId="20577"/>
          <ac:spMkLst>
            <pc:docMk/>
            <pc:sldMk cId="2948722012" sldId="396"/>
            <ac:spMk id="12" creationId="{74A5BF1B-AC89-545A-8446-99E1D699CE4F}"/>
          </ac:spMkLst>
        </pc:spChg>
      </pc:sldChg>
    </pc:docChg>
  </pc:docChgLst>
  <pc:docChgLst>
    <pc:chgData name="Sophie Holland" userId="S::sophie.holland@westminster-abbey.org::973f5038-f617-450a-8546-88bc9d3463c3" providerId="AD" clId="Web-{FDA7BD94-11C0-990F-766F-114A6420CC48}"/>
    <pc:docChg chg="modSld">
      <pc:chgData name="Sophie Holland" userId="S::sophie.holland@westminster-abbey.org::973f5038-f617-450a-8546-88bc9d3463c3" providerId="AD" clId="Web-{FDA7BD94-11C0-990F-766F-114A6420CC48}" dt="2024-04-30T15:46:18.045" v="1136" actId="20577"/>
      <pc:docMkLst>
        <pc:docMk/>
      </pc:docMkLst>
      <pc:sldChg chg="addSp delSp modSp">
        <pc:chgData name="Sophie Holland" userId="S::sophie.holland@westminster-abbey.org::973f5038-f617-450a-8546-88bc9d3463c3" providerId="AD" clId="Web-{FDA7BD94-11C0-990F-766F-114A6420CC48}" dt="2024-04-30T15:45:08.934" v="1129"/>
        <pc:sldMkLst>
          <pc:docMk/>
          <pc:sldMk cId="2759133365" sldId="376"/>
        </pc:sldMkLst>
      </pc:sldChg>
      <pc:sldChg chg="modSp">
        <pc:chgData name="Sophie Holland" userId="S::sophie.holland@westminster-abbey.org::973f5038-f617-450a-8546-88bc9d3463c3" providerId="AD" clId="Web-{FDA7BD94-11C0-990F-766F-114A6420CC48}" dt="2024-04-30T15:46:18.045" v="1136" actId="20577"/>
        <pc:sldMkLst>
          <pc:docMk/>
          <pc:sldMk cId="1573368064" sldId="377"/>
        </pc:sldMkLst>
      </pc:sldChg>
      <pc:sldChg chg="modNotes">
        <pc:chgData name="Sophie Holland" userId="S::sophie.holland@westminster-abbey.org::973f5038-f617-450a-8546-88bc9d3463c3" providerId="AD" clId="Web-{FDA7BD94-11C0-990F-766F-114A6420CC48}" dt="2024-04-30T15:45:56.139" v="1131"/>
        <pc:sldMkLst>
          <pc:docMk/>
          <pc:sldMk cId="616823757" sldId="378"/>
        </pc:sldMkLst>
      </pc:sldChg>
    </pc:docChg>
  </pc:docChgLst>
  <pc:docChgLst>
    <pc:chgData name="Sophie Holland" userId="S::sophie.holland@westminster-abbey.org::973f5038-f617-450a-8546-88bc9d3463c3" providerId="AD" clId="Web-{CB359536-1E4C-26C5-463C-C8D705E014C3}"/>
    <pc:docChg chg="modSld">
      <pc:chgData name="Sophie Holland" userId="S::sophie.holland@westminster-abbey.org::973f5038-f617-450a-8546-88bc9d3463c3" providerId="AD" clId="Web-{CB359536-1E4C-26C5-463C-C8D705E014C3}" dt="2024-10-15T15:02:35.401" v="5" actId="20577"/>
      <pc:docMkLst>
        <pc:docMk/>
      </pc:docMkLst>
      <pc:sldChg chg="modSp">
        <pc:chgData name="Sophie Holland" userId="S::sophie.holland@westminster-abbey.org::973f5038-f617-450a-8546-88bc9d3463c3" providerId="AD" clId="Web-{CB359536-1E4C-26C5-463C-C8D705E014C3}" dt="2024-10-15T15:02:35.401" v="5" actId="20577"/>
        <pc:sldMkLst>
          <pc:docMk/>
          <pc:sldMk cId="2663979259" sldId="381"/>
        </pc:sldMkLst>
        <pc:spChg chg="mod">
          <ac:chgData name="Sophie Holland" userId="S::sophie.holland@westminster-abbey.org::973f5038-f617-450a-8546-88bc9d3463c3" providerId="AD" clId="Web-{CB359536-1E4C-26C5-463C-C8D705E014C3}" dt="2024-10-15T15:02:35.401" v="5" actId="20577"/>
          <ac:spMkLst>
            <pc:docMk/>
            <pc:sldMk cId="2663979259" sldId="381"/>
            <ac:spMk id="3" creationId="{74A5BF1B-AC89-545A-8446-99E1D699CE4F}"/>
          </ac:spMkLst>
        </pc:spChg>
      </pc:sldChg>
      <pc:sldChg chg="mod modShow">
        <pc:chgData name="Sophie Holland" userId="S::sophie.holland@westminster-abbey.org::973f5038-f617-450a-8546-88bc9d3463c3" providerId="AD" clId="Web-{CB359536-1E4C-26C5-463C-C8D705E014C3}" dt="2024-10-15T15:02:07.932" v="0"/>
        <pc:sldMkLst>
          <pc:docMk/>
          <pc:sldMk cId="490453873" sldId="406"/>
        </pc:sldMkLst>
      </pc:sldChg>
      <pc:sldChg chg="mod modShow">
        <pc:chgData name="Sophie Holland" userId="S::sophie.holland@westminster-abbey.org::973f5038-f617-450a-8546-88bc9d3463c3" providerId="AD" clId="Web-{CB359536-1E4C-26C5-463C-C8D705E014C3}" dt="2024-10-15T15:02:14.291" v="1"/>
        <pc:sldMkLst>
          <pc:docMk/>
          <pc:sldMk cId="3852539896" sldId="407"/>
        </pc:sldMkLst>
      </pc:sldChg>
    </pc:docChg>
  </pc:docChgLst>
  <pc:docChgLst>
    <pc:chgData name="Sophie Holland" userId="S::sophie.holland@westminster-abbey.org::973f5038-f617-450a-8546-88bc9d3463c3" providerId="AD" clId="Web-{C91BB150-89EB-9A49-D380-FFA3E66C8980}"/>
    <pc:docChg chg="modSld">
      <pc:chgData name="Sophie Holland" userId="S::sophie.holland@westminster-abbey.org::973f5038-f617-450a-8546-88bc9d3463c3" providerId="AD" clId="Web-{C91BB150-89EB-9A49-D380-FFA3E66C8980}" dt="2024-04-12T09:22:14.252" v="27" actId="20577"/>
      <pc:docMkLst>
        <pc:docMk/>
      </pc:docMkLst>
      <pc:sldChg chg="modSp">
        <pc:chgData name="Sophie Holland" userId="S::sophie.holland@westminster-abbey.org::973f5038-f617-450a-8546-88bc9d3463c3" providerId="AD" clId="Web-{C91BB150-89EB-9A49-D380-FFA3E66C8980}" dt="2024-04-12T08:46:25.743" v="15" actId="20577"/>
        <pc:sldMkLst>
          <pc:docMk/>
          <pc:sldMk cId="3712833313" sldId="365"/>
        </pc:sldMkLst>
      </pc:sldChg>
      <pc:sldChg chg="modSp">
        <pc:chgData name="Sophie Holland" userId="S::sophie.holland@westminster-abbey.org::973f5038-f617-450a-8546-88bc9d3463c3" providerId="AD" clId="Web-{C91BB150-89EB-9A49-D380-FFA3E66C8980}" dt="2024-04-12T09:22:14.252" v="27" actId="20577"/>
        <pc:sldMkLst>
          <pc:docMk/>
          <pc:sldMk cId="2663979259" sldId="381"/>
        </pc:sldMkLst>
      </pc:sldChg>
    </pc:docChg>
  </pc:docChgLst>
  <pc:docChgLst>
    <pc:chgData name="Sophie Holland" userId="S::sophie.holland@westminster-abbey.org::973f5038-f617-450a-8546-88bc9d3463c3" providerId="AD" clId="Web-{FC6BBBF6-61FC-BF44-5E82-715BEF464371}"/>
    <pc:docChg chg="modSld">
      <pc:chgData name="Sophie Holland" userId="S::sophie.holland@westminster-abbey.org::973f5038-f617-450a-8546-88bc9d3463c3" providerId="AD" clId="Web-{FC6BBBF6-61FC-BF44-5E82-715BEF464371}" dt="2024-10-15T15:13:11.672" v="3" actId="20577"/>
      <pc:docMkLst>
        <pc:docMk/>
      </pc:docMkLst>
      <pc:sldChg chg="modSp">
        <pc:chgData name="Sophie Holland" userId="S::sophie.holland@westminster-abbey.org::973f5038-f617-450a-8546-88bc9d3463c3" providerId="AD" clId="Web-{FC6BBBF6-61FC-BF44-5E82-715BEF464371}" dt="2024-10-15T15:13:11.672" v="3" actId="20577"/>
        <pc:sldMkLst>
          <pc:docMk/>
          <pc:sldMk cId="3819458236" sldId="393"/>
        </pc:sldMkLst>
        <pc:spChg chg="mod">
          <ac:chgData name="Sophie Holland" userId="S::sophie.holland@westminster-abbey.org::973f5038-f617-450a-8546-88bc9d3463c3" providerId="AD" clId="Web-{FC6BBBF6-61FC-BF44-5E82-715BEF464371}" dt="2024-10-15T15:13:11.672" v="3" actId="20577"/>
          <ac:spMkLst>
            <pc:docMk/>
            <pc:sldMk cId="3819458236" sldId="393"/>
            <ac:spMk id="10" creationId="{C478436B-4B01-E44C-9310-D52D2C2537E3}"/>
          </ac:spMkLst>
        </pc:spChg>
      </pc:sldChg>
    </pc:docChg>
  </pc:docChgLst>
  <pc:docChgLst>
    <pc:chgData name="Sophie Holland" userId="S::sophie.holland@westminster-abbey.org::973f5038-f617-450a-8546-88bc9d3463c3" providerId="AD" clId="Web-{38A4A89A-C3E2-2847-1954-3D2A1F0D75FE}"/>
    <pc:docChg chg="modSld">
      <pc:chgData name="Sophie Holland" userId="S::sophie.holland@westminster-abbey.org::973f5038-f617-450a-8546-88bc9d3463c3" providerId="AD" clId="Web-{38A4A89A-C3E2-2847-1954-3D2A1F0D75FE}" dt="2024-06-07T08:59:21.022" v="257" actId="20577"/>
      <pc:docMkLst>
        <pc:docMk/>
      </pc:docMkLst>
      <pc:sldChg chg="modSp">
        <pc:chgData name="Sophie Holland" userId="S::sophie.holland@westminster-abbey.org::973f5038-f617-450a-8546-88bc9d3463c3" providerId="AD" clId="Web-{38A4A89A-C3E2-2847-1954-3D2A1F0D75FE}" dt="2024-06-07T08:58:34.396" v="214" actId="20577"/>
        <pc:sldMkLst>
          <pc:docMk/>
          <pc:sldMk cId="2422937574" sldId="381"/>
        </pc:sldMkLst>
      </pc:sldChg>
      <pc:sldChg chg="modSp">
        <pc:chgData name="Sophie Holland" userId="S::sophie.holland@westminster-abbey.org::973f5038-f617-450a-8546-88bc9d3463c3" providerId="AD" clId="Web-{38A4A89A-C3E2-2847-1954-3D2A1F0D75FE}" dt="2024-06-07T08:59:21.022" v="257" actId="20577"/>
        <pc:sldMkLst>
          <pc:docMk/>
          <pc:sldMk cId="1857959272" sldId="382"/>
        </pc:sldMkLst>
      </pc:sldChg>
    </pc:docChg>
  </pc:docChgLst>
  <pc:docChgLst>
    <pc:chgData name="Sophie Holland" userId="S::sophie.holland@westminster-abbey.org::973f5038-f617-450a-8546-88bc9d3463c3" providerId="AD" clId="Web-{0D8410C2-6328-A1FC-B330-3995F7B00DBA}"/>
    <pc:docChg chg="modSld">
      <pc:chgData name="Sophie Holland" userId="S::sophie.holland@westminster-abbey.org::973f5038-f617-450a-8546-88bc9d3463c3" providerId="AD" clId="Web-{0D8410C2-6328-A1FC-B330-3995F7B00DBA}" dt="2024-07-23T11:34:28.613" v="1757" actId="20577"/>
      <pc:docMkLst>
        <pc:docMk/>
      </pc:docMkLst>
      <pc:sldChg chg="modSp">
        <pc:chgData name="Sophie Holland" userId="S::sophie.holland@westminster-abbey.org::973f5038-f617-450a-8546-88bc9d3463c3" providerId="AD" clId="Web-{0D8410C2-6328-A1FC-B330-3995F7B00DBA}" dt="2024-07-23T08:57:35.527" v="193" actId="20577"/>
        <pc:sldMkLst>
          <pc:docMk/>
          <pc:sldMk cId="582489287" sldId="373"/>
        </pc:sldMkLst>
      </pc:sldChg>
      <pc:sldChg chg="addSp delSp modSp">
        <pc:chgData name="Sophie Holland" userId="S::sophie.holland@westminster-abbey.org::973f5038-f617-450a-8546-88bc9d3463c3" providerId="AD" clId="Web-{0D8410C2-6328-A1FC-B330-3995F7B00DBA}" dt="2024-07-23T11:34:28.613" v="1757" actId="20577"/>
        <pc:sldMkLst>
          <pc:docMk/>
          <pc:sldMk cId="4038425311" sldId="386"/>
        </pc:sldMkLst>
      </pc:sldChg>
    </pc:docChg>
  </pc:docChgLst>
  <pc:docChgLst>
    <pc:chgData name="Sophie Holland" userId="S::sophie.holland@westminster-abbey.org::973f5038-f617-450a-8546-88bc9d3463c3" providerId="AD" clId="Web-{1AD38D52-C235-E391-D297-56C73E3DFC92}"/>
    <pc:docChg chg="modSld">
      <pc:chgData name="Sophie Holland" userId="S::sophie.holland@westminster-abbey.org::973f5038-f617-450a-8546-88bc9d3463c3" providerId="AD" clId="Web-{1AD38D52-C235-E391-D297-56C73E3DFC92}" dt="2024-09-27T15:20:30.380" v="18" actId="20577"/>
      <pc:docMkLst>
        <pc:docMk/>
      </pc:docMkLst>
      <pc:sldChg chg="addSp modSp">
        <pc:chgData name="Sophie Holland" userId="S::sophie.holland@westminster-abbey.org::973f5038-f617-450a-8546-88bc9d3463c3" providerId="AD" clId="Web-{1AD38D52-C235-E391-D297-56C73E3DFC92}" dt="2024-09-27T15:03:10.809" v="10" actId="20577"/>
        <pc:sldMkLst>
          <pc:docMk/>
          <pc:sldMk cId="3819458236" sldId="393"/>
        </pc:sldMkLst>
      </pc:sldChg>
      <pc:sldChg chg="addSp modSp">
        <pc:chgData name="Sophie Holland" userId="S::sophie.holland@westminster-abbey.org::973f5038-f617-450a-8546-88bc9d3463c3" providerId="AD" clId="Web-{1AD38D52-C235-E391-D297-56C73E3DFC92}" dt="2024-09-27T15:17:41.845" v="13" actId="1076"/>
        <pc:sldMkLst>
          <pc:docMk/>
          <pc:sldMk cId="3515797782" sldId="395"/>
        </pc:sldMkLst>
      </pc:sldChg>
      <pc:sldChg chg="addSp modSp">
        <pc:chgData name="Sophie Holland" userId="S::sophie.holland@westminster-abbey.org::973f5038-f617-450a-8546-88bc9d3463c3" providerId="AD" clId="Web-{1AD38D52-C235-E391-D297-56C73E3DFC92}" dt="2024-09-27T15:20:30.380" v="18" actId="20577"/>
        <pc:sldMkLst>
          <pc:docMk/>
          <pc:sldMk cId="4208609214" sldId="400"/>
        </pc:sldMkLst>
        <pc:spChg chg="mod">
          <ac:chgData name="Sophie Holland" userId="S::sophie.holland@westminster-abbey.org::973f5038-f617-450a-8546-88bc9d3463c3" providerId="AD" clId="Web-{1AD38D52-C235-E391-D297-56C73E3DFC92}" dt="2024-09-27T15:20:30.380" v="18" actId="20577"/>
          <ac:spMkLst>
            <pc:docMk/>
            <pc:sldMk cId="4208609214" sldId="400"/>
            <ac:spMk id="4" creationId="{F81EFB0E-F656-2839-C85A-1CDA86B5E80C}"/>
          </ac:spMkLst>
        </pc:spChg>
      </pc:sldChg>
    </pc:docChg>
  </pc:docChgLst>
  <pc:docChgLst>
    <pc:chgData name="Sian Shaw" userId="S::sian.shaw@westminster-abbey.org::cf930bf7-ba7f-4ec0-9225-526cb0af2be3" providerId="AD" clId="Web-{FFEF879E-64CF-0290-71E9-AD22B61C8B46}"/>
    <pc:docChg chg="modSld">
      <pc:chgData name="Sian Shaw" userId="S::sian.shaw@westminster-abbey.org::cf930bf7-ba7f-4ec0-9225-526cb0af2be3" providerId="AD" clId="Web-{FFEF879E-64CF-0290-71E9-AD22B61C8B46}" dt="2024-12-04T10:23:40.478" v="57" actId="20577"/>
      <pc:docMkLst>
        <pc:docMk/>
      </pc:docMkLst>
      <pc:sldChg chg="modSp">
        <pc:chgData name="Sian Shaw" userId="S::sian.shaw@westminster-abbey.org::cf930bf7-ba7f-4ec0-9225-526cb0af2be3" providerId="AD" clId="Web-{FFEF879E-64CF-0290-71E9-AD22B61C8B46}" dt="2024-12-04T09:29:44.851" v="12" actId="20577"/>
        <pc:sldMkLst>
          <pc:docMk/>
          <pc:sldMk cId="2663979259" sldId="381"/>
        </pc:sldMkLst>
        <pc:spChg chg="mod">
          <ac:chgData name="Sian Shaw" userId="S::sian.shaw@westminster-abbey.org::cf930bf7-ba7f-4ec0-9225-526cb0af2be3" providerId="AD" clId="Web-{FFEF879E-64CF-0290-71E9-AD22B61C8B46}" dt="2024-12-04T09:29:44.851" v="12" actId="20577"/>
          <ac:spMkLst>
            <pc:docMk/>
            <pc:sldMk cId="2663979259" sldId="381"/>
            <ac:spMk id="3" creationId="{74A5BF1B-AC89-545A-8446-99E1D699CE4F}"/>
          </ac:spMkLst>
        </pc:spChg>
      </pc:sldChg>
      <pc:sldChg chg="modSp">
        <pc:chgData name="Sian Shaw" userId="S::sian.shaw@westminster-abbey.org::cf930bf7-ba7f-4ec0-9225-526cb0af2be3" providerId="AD" clId="Web-{FFEF879E-64CF-0290-71E9-AD22B61C8B46}" dt="2024-12-04T09:30:23.962" v="18" actId="20577"/>
        <pc:sldMkLst>
          <pc:docMk/>
          <pc:sldMk cId="3819458236" sldId="393"/>
        </pc:sldMkLst>
        <pc:spChg chg="mod">
          <ac:chgData name="Sian Shaw" userId="S::sian.shaw@westminster-abbey.org::cf930bf7-ba7f-4ec0-9225-526cb0af2be3" providerId="AD" clId="Web-{FFEF879E-64CF-0290-71E9-AD22B61C8B46}" dt="2024-12-04T09:30:23.962" v="18" actId="20577"/>
          <ac:spMkLst>
            <pc:docMk/>
            <pc:sldMk cId="3819458236" sldId="393"/>
            <ac:spMk id="12" creationId="{74A5BF1B-AC89-545A-8446-99E1D699CE4F}"/>
          </ac:spMkLst>
        </pc:spChg>
      </pc:sldChg>
      <pc:sldChg chg="modSp">
        <pc:chgData name="Sian Shaw" userId="S::sian.shaw@westminster-abbey.org::cf930bf7-ba7f-4ec0-9225-526cb0af2be3" providerId="AD" clId="Web-{FFEF879E-64CF-0290-71E9-AD22B61C8B46}" dt="2024-12-04T09:38:53.492" v="22" actId="20577"/>
        <pc:sldMkLst>
          <pc:docMk/>
          <pc:sldMk cId="3404531805" sldId="401"/>
        </pc:sldMkLst>
        <pc:spChg chg="mod">
          <ac:chgData name="Sian Shaw" userId="S::sian.shaw@westminster-abbey.org::cf930bf7-ba7f-4ec0-9225-526cb0af2be3" providerId="AD" clId="Web-{FFEF879E-64CF-0290-71E9-AD22B61C8B46}" dt="2024-12-04T09:38:53.492" v="22" actId="20577"/>
          <ac:spMkLst>
            <pc:docMk/>
            <pc:sldMk cId="3404531805" sldId="401"/>
            <ac:spMk id="7" creationId="{F343DF06-061B-4DE1-9F5A-C1B85CC17901}"/>
          </ac:spMkLst>
        </pc:spChg>
      </pc:sldChg>
      <pc:sldChg chg="modSp">
        <pc:chgData name="Sian Shaw" userId="S::sian.shaw@westminster-abbey.org::cf930bf7-ba7f-4ec0-9225-526cb0af2be3" providerId="AD" clId="Web-{FFEF879E-64CF-0290-71E9-AD22B61C8B46}" dt="2024-12-04T10:23:40.478" v="57" actId="20577"/>
        <pc:sldMkLst>
          <pc:docMk/>
          <pc:sldMk cId="3852539896" sldId="407"/>
        </pc:sldMkLst>
        <pc:spChg chg="mod">
          <ac:chgData name="Sian Shaw" userId="S::sian.shaw@westminster-abbey.org::cf930bf7-ba7f-4ec0-9225-526cb0af2be3" providerId="AD" clId="Web-{FFEF879E-64CF-0290-71E9-AD22B61C8B46}" dt="2024-12-04T10:23:40.478" v="57" actId="20577"/>
          <ac:spMkLst>
            <pc:docMk/>
            <pc:sldMk cId="3852539896" sldId="407"/>
            <ac:spMk id="3" creationId="{74A5BF1B-AC89-545A-8446-99E1D699CE4F}"/>
          </ac:spMkLst>
        </pc:spChg>
      </pc:sldChg>
      <pc:sldChg chg="mod setBg">
        <pc:chgData name="Sian Shaw" userId="S::sian.shaw@westminster-abbey.org::cf930bf7-ba7f-4ec0-9225-526cb0af2be3" providerId="AD" clId="Web-{FFEF879E-64CF-0290-71E9-AD22B61C8B46}" dt="2024-12-04T09:35:42.534" v="19"/>
        <pc:sldMkLst>
          <pc:docMk/>
          <pc:sldMk cId="1813894221" sldId="409"/>
        </pc:sldMkLst>
      </pc:sldChg>
    </pc:docChg>
  </pc:docChgLst>
  <pc:docChgLst>
    <pc:chgData name="Sian Shaw" userId="S::sian.shaw@westminster-abbey.org::cf930bf7-ba7f-4ec0-9225-526cb0af2be3" providerId="AD" clId="Web-{70E6DEAD-E92E-8B76-D8FC-9F25F10F171D}"/>
    <pc:docChg chg="delSld modSld">
      <pc:chgData name="Sian Shaw" userId="S::sian.shaw@westminster-abbey.org::cf930bf7-ba7f-4ec0-9225-526cb0af2be3" providerId="AD" clId="Web-{70E6DEAD-E92E-8B76-D8FC-9F25F10F171D}" dt="2024-01-31T16:54:36.959" v="76"/>
      <pc:docMkLst>
        <pc:docMk/>
      </pc:docMkLst>
      <pc:sldChg chg="modSp">
        <pc:chgData name="Sian Shaw" userId="S::sian.shaw@westminster-abbey.org::cf930bf7-ba7f-4ec0-9225-526cb0af2be3" providerId="AD" clId="Web-{70E6DEAD-E92E-8B76-D8FC-9F25F10F171D}" dt="2024-01-31T16:21:20.462" v="64" actId="20577"/>
        <pc:sldMkLst>
          <pc:docMk/>
          <pc:sldMk cId="2504170983" sldId="359"/>
        </pc:sldMkLst>
      </pc:sldChg>
      <pc:sldChg chg="addSp modSp modNotes">
        <pc:chgData name="Sian Shaw" userId="S::sian.shaw@westminster-abbey.org::cf930bf7-ba7f-4ec0-9225-526cb0af2be3" providerId="AD" clId="Web-{70E6DEAD-E92E-8B76-D8FC-9F25F10F171D}" dt="2024-01-31T16:25:15.800" v="75" actId="20577"/>
        <pc:sldMkLst>
          <pc:docMk/>
          <pc:sldMk cId="2530999865" sldId="361"/>
        </pc:sldMkLst>
      </pc:sldChg>
      <pc:sldChg chg="modSp del">
        <pc:chgData name="Sian Shaw" userId="S::sian.shaw@westminster-abbey.org::cf930bf7-ba7f-4ec0-9225-526cb0af2be3" providerId="AD" clId="Web-{70E6DEAD-E92E-8B76-D8FC-9F25F10F171D}" dt="2024-01-31T16:54:36.959" v="76"/>
        <pc:sldMkLst>
          <pc:docMk/>
          <pc:sldMk cId="1099871868" sldId="362"/>
        </pc:sldMkLst>
      </pc:sldChg>
      <pc:sldChg chg="modSp">
        <pc:chgData name="Sian Shaw" userId="S::sian.shaw@westminster-abbey.org::cf930bf7-ba7f-4ec0-9225-526cb0af2be3" providerId="AD" clId="Web-{70E6DEAD-E92E-8B76-D8FC-9F25F10F171D}" dt="2024-01-31T15:34:35.617" v="4" actId="20577"/>
        <pc:sldMkLst>
          <pc:docMk/>
          <pc:sldMk cId="3712833313" sldId="365"/>
        </pc:sldMkLst>
      </pc:sldChg>
    </pc:docChg>
  </pc:docChgLst>
  <pc:docChgLst>
    <pc:chgData name="Sophie Holland" userId="S::sophie.holland@westminster-abbey.org::973f5038-f617-450a-8546-88bc9d3463c3" providerId="AD" clId="Web-{3255B749-86C7-27CE-ECA1-7015E5394E3C}"/>
    <pc:docChg chg="modSld">
      <pc:chgData name="Sophie Holland" userId="S::sophie.holland@westminster-abbey.org::973f5038-f617-450a-8546-88bc9d3463c3" providerId="AD" clId="Web-{3255B749-86C7-27CE-ECA1-7015E5394E3C}" dt="2024-09-27T14:56:16.118" v="2" actId="1076"/>
      <pc:docMkLst>
        <pc:docMk/>
      </pc:docMkLst>
      <pc:sldChg chg="addSp modSp">
        <pc:chgData name="Sophie Holland" userId="S::sophie.holland@westminster-abbey.org::973f5038-f617-450a-8546-88bc9d3463c3" providerId="AD" clId="Web-{3255B749-86C7-27CE-ECA1-7015E5394E3C}" dt="2024-09-27T14:56:16.118" v="2" actId="1076"/>
        <pc:sldMkLst>
          <pc:docMk/>
          <pc:sldMk cId="3404531805" sldId="401"/>
        </pc:sldMkLst>
      </pc:sldChg>
    </pc:docChg>
  </pc:docChgLst>
  <pc:docChgLst>
    <pc:chgData name="Sophie Holland" userId="S::sophie.holland@westminster-abbey.org::973f5038-f617-450a-8546-88bc9d3463c3" providerId="AD" clId="Web-{F084F395-1C18-B6CD-86DD-2194469647F2}"/>
    <pc:docChg chg="modSld">
      <pc:chgData name="Sophie Holland" userId="S::sophie.holland@westminster-abbey.org::973f5038-f617-450a-8546-88bc9d3463c3" providerId="AD" clId="Web-{F084F395-1C18-B6CD-86DD-2194469647F2}" dt="2024-07-29T14:39:52.271" v="2" actId="20577"/>
      <pc:docMkLst>
        <pc:docMk/>
      </pc:docMkLst>
      <pc:sldChg chg="modSp modCm">
        <pc:chgData name="Sophie Holland" userId="S::sophie.holland@westminster-abbey.org::973f5038-f617-450a-8546-88bc9d3463c3" providerId="AD" clId="Web-{F084F395-1C18-B6CD-86DD-2194469647F2}" dt="2024-07-29T14:39:52.271" v="2" actId="20577"/>
        <pc:sldMkLst>
          <pc:docMk/>
          <pc:sldMk cId="2422937574" sldId="381"/>
        </pc:sldMkLst>
      </pc:sldChg>
    </pc:docChg>
  </pc:docChgLst>
  <pc:docChgLst>
    <pc:chgData name="Sophie Holland" userId="S::sophie.holland@westminster-abbey.org::973f5038-f617-450a-8546-88bc9d3463c3" providerId="AD" clId="Web-{E7BCB63B-7BF9-9D95-12D3-7E0750B971F2}"/>
    <pc:docChg chg="modSld">
      <pc:chgData name="Sophie Holland" userId="S::sophie.holland@westminster-abbey.org::973f5038-f617-450a-8546-88bc9d3463c3" providerId="AD" clId="Web-{E7BCB63B-7BF9-9D95-12D3-7E0750B971F2}" dt="2024-08-01T17:51:06.956" v="5"/>
      <pc:docMkLst>
        <pc:docMk/>
      </pc:docMkLst>
      <pc:sldChg chg="modNotes">
        <pc:chgData name="Sophie Holland" userId="S::sophie.holland@westminster-abbey.org::973f5038-f617-450a-8546-88bc9d3463c3" providerId="AD" clId="Web-{E7BCB63B-7BF9-9D95-12D3-7E0750B971F2}" dt="2024-08-01T17:51:06.956" v="5"/>
        <pc:sldMkLst>
          <pc:docMk/>
          <pc:sldMk cId="3655528256" sldId="378"/>
        </pc:sldMkLst>
      </pc:sldChg>
    </pc:docChg>
  </pc:docChgLst>
  <pc:docChgLst>
    <pc:chgData name="Sophie Holland" userId="S::sophie.holland@westminster-abbey.org::973f5038-f617-450a-8546-88bc9d3463c3" providerId="AD" clId="Web-{211F2426-A6F6-C15E-F27A-EA40AC678FAE}"/>
    <pc:docChg chg="modSld">
      <pc:chgData name="Sophie Holland" userId="S::sophie.holland@westminster-abbey.org::973f5038-f617-450a-8546-88bc9d3463c3" providerId="AD" clId="Web-{211F2426-A6F6-C15E-F27A-EA40AC678FAE}" dt="2024-07-30T13:40:25.728" v="83" actId="1076"/>
      <pc:docMkLst>
        <pc:docMk/>
      </pc:docMkLst>
      <pc:sldChg chg="modSp">
        <pc:chgData name="Sophie Holland" userId="S::sophie.holland@westminster-abbey.org::973f5038-f617-450a-8546-88bc9d3463c3" providerId="AD" clId="Web-{211F2426-A6F6-C15E-F27A-EA40AC678FAE}" dt="2024-07-30T13:40:25.728" v="83" actId="1076"/>
        <pc:sldMkLst>
          <pc:docMk/>
          <pc:sldMk cId="3655528256" sldId="378"/>
        </pc:sldMkLst>
      </pc:sldChg>
    </pc:docChg>
  </pc:docChgLst>
  <pc:docChgLst>
    <pc:chgData name="Sophie Holland" userId="S::sophie.holland@westminster-abbey.org::973f5038-f617-450a-8546-88bc9d3463c3" providerId="AD" clId="Web-{EC77116E-ADD0-B181-3BFE-0BDCCD41CC2F}"/>
    <pc:docChg chg="modSld">
      <pc:chgData name="Sophie Holland" userId="S::sophie.holland@westminster-abbey.org::973f5038-f617-450a-8546-88bc9d3463c3" providerId="AD" clId="Web-{EC77116E-ADD0-B181-3BFE-0BDCCD41CC2F}" dt="2024-08-08T08:15:06.543" v="21" actId="20577"/>
      <pc:docMkLst>
        <pc:docMk/>
      </pc:docMkLst>
      <pc:sldChg chg="modSp">
        <pc:chgData name="Sophie Holland" userId="S::sophie.holland@westminster-abbey.org::973f5038-f617-450a-8546-88bc9d3463c3" providerId="AD" clId="Web-{EC77116E-ADD0-B181-3BFE-0BDCCD41CC2F}" dt="2024-08-08T08:09:44.942" v="2" actId="20577"/>
        <pc:sldMkLst>
          <pc:docMk/>
          <pc:sldMk cId="1857959272" sldId="382"/>
        </pc:sldMkLst>
      </pc:sldChg>
      <pc:sldChg chg="modSp">
        <pc:chgData name="Sophie Holland" userId="S::sophie.holland@westminster-abbey.org::973f5038-f617-450a-8546-88bc9d3463c3" providerId="AD" clId="Web-{EC77116E-ADD0-B181-3BFE-0BDCCD41CC2F}" dt="2024-08-08T08:15:06.543" v="21" actId="20577"/>
        <pc:sldMkLst>
          <pc:docMk/>
          <pc:sldMk cId="3713465871" sldId="385"/>
        </pc:sldMkLst>
      </pc:sldChg>
      <pc:sldChg chg="modSp">
        <pc:chgData name="Sophie Holland" userId="S::sophie.holland@westminster-abbey.org::973f5038-f617-450a-8546-88bc9d3463c3" providerId="AD" clId="Web-{EC77116E-ADD0-B181-3BFE-0BDCCD41CC2F}" dt="2024-08-08T08:13:33.213" v="18" actId="20577"/>
        <pc:sldMkLst>
          <pc:docMk/>
          <pc:sldMk cId="4038425311" sldId="386"/>
        </pc:sldMkLst>
      </pc:sldChg>
      <pc:sldChg chg="modSp">
        <pc:chgData name="Sophie Holland" userId="S::sophie.holland@westminster-abbey.org::973f5038-f617-450a-8546-88bc9d3463c3" providerId="AD" clId="Web-{EC77116E-ADD0-B181-3BFE-0BDCCD41CC2F}" dt="2024-08-08T08:11:38.898" v="4" actId="20577"/>
        <pc:sldMkLst>
          <pc:docMk/>
          <pc:sldMk cId="1036688037" sldId="389"/>
        </pc:sldMkLst>
      </pc:sldChg>
      <pc:sldChg chg="modSp">
        <pc:chgData name="Sophie Holland" userId="S::sophie.holland@westminster-abbey.org::973f5038-f617-450a-8546-88bc9d3463c3" providerId="AD" clId="Web-{EC77116E-ADD0-B181-3BFE-0BDCCD41CC2F}" dt="2024-08-08T08:12:03.414" v="17" actId="20577"/>
        <pc:sldMkLst>
          <pc:docMk/>
          <pc:sldMk cId="151588631" sldId="390"/>
        </pc:sldMkLst>
      </pc:sldChg>
    </pc:docChg>
  </pc:docChgLst>
  <pc:docChgLst>
    <pc:chgData name="Sophie Holland" userId="S::sophie.holland@westminster-abbey.org::973f5038-f617-450a-8546-88bc9d3463c3" providerId="AD" clId="Web-{52052923-63DB-B935-D5DC-AC339B887B6C}"/>
    <pc:docChg chg="modSld">
      <pc:chgData name="Sophie Holland" userId="S::sophie.holland@westminster-abbey.org::973f5038-f617-450a-8546-88bc9d3463c3" providerId="AD" clId="Web-{52052923-63DB-B935-D5DC-AC339B887B6C}" dt="2024-04-24T11:28:27.966" v="21" actId="20577"/>
      <pc:docMkLst>
        <pc:docMk/>
      </pc:docMkLst>
      <pc:sldChg chg="modSp">
        <pc:chgData name="Sophie Holland" userId="S::sophie.holland@westminster-abbey.org::973f5038-f617-450a-8546-88bc9d3463c3" providerId="AD" clId="Web-{52052923-63DB-B935-D5DC-AC339B887B6C}" dt="2024-04-24T11:28:27.966" v="21" actId="20577"/>
        <pc:sldMkLst>
          <pc:docMk/>
          <pc:sldMk cId="145814539" sldId="379"/>
        </pc:sldMkLst>
      </pc:sldChg>
    </pc:docChg>
  </pc:docChgLst>
  <pc:docChgLst>
    <pc:chgData name="Sophie Holland" userId="S::sophie.holland@westminster-abbey.org::973f5038-f617-450a-8546-88bc9d3463c3" providerId="AD" clId="Web-{20A360FA-3E64-7A50-CCB9-88FE75B1A7DF}"/>
    <pc:docChg chg="modSld">
      <pc:chgData name="Sophie Holland" userId="S::sophie.holland@westminster-abbey.org::973f5038-f617-450a-8546-88bc9d3463c3" providerId="AD" clId="Web-{20A360FA-3E64-7A50-CCB9-88FE75B1A7DF}" dt="2024-10-31T10:28:25.905" v="83" actId="14100"/>
      <pc:docMkLst>
        <pc:docMk/>
      </pc:docMkLst>
      <pc:sldChg chg="modSp">
        <pc:chgData name="Sophie Holland" userId="S::sophie.holland@westminster-abbey.org::973f5038-f617-450a-8546-88bc9d3463c3" providerId="AD" clId="Web-{20A360FA-3E64-7A50-CCB9-88FE75B1A7DF}" dt="2024-10-31T10:23:12.053" v="80" actId="20577"/>
        <pc:sldMkLst>
          <pc:docMk/>
          <pc:sldMk cId="3819458236" sldId="393"/>
        </pc:sldMkLst>
        <pc:spChg chg="mod">
          <ac:chgData name="Sophie Holland" userId="S::sophie.holland@westminster-abbey.org::973f5038-f617-450a-8546-88bc9d3463c3" providerId="AD" clId="Web-{20A360FA-3E64-7A50-CCB9-88FE75B1A7DF}" dt="2024-10-31T10:23:12.053" v="80" actId="20577"/>
          <ac:spMkLst>
            <pc:docMk/>
            <pc:sldMk cId="3819458236" sldId="393"/>
            <ac:spMk id="12" creationId="{74A5BF1B-AC89-545A-8446-99E1D699CE4F}"/>
          </ac:spMkLst>
        </pc:spChg>
      </pc:sldChg>
      <pc:sldChg chg="modSp">
        <pc:chgData name="Sophie Holland" userId="S::sophie.holland@westminster-abbey.org::973f5038-f617-450a-8546-88bc9d3463c3" providerId="AD" clId="Web-{20A360FA-3E64-7A50-CCB9-88FE75B1A7DF}" dt="2024-10-31T10:28:25.905" v="83" actId="14100"/>
        <pc:sldMkLst>
          <pc:docMk/>
          <pc:sldMk cId="2948722012" sldId="396"/>
        </pc:sldMkLst>
        <pc:spChg chg="mod">
          <ac:chgData name="Sophie Holland" userId="S::sophie.holland@westminster-abbey.org::973f5038-f617-450a-8546-88bc9d3463c3" providerId="AD" clId="Web-{20A360FA-3E64-7A50-CCB9-88FE75B1A7DF}" dt="2024-10-31T10:28:25.905" v="83" actId="14100"/>
          <ac:spMkLst>
            <pc:docMk/>
            <pc:sldMk cId="2948722012" sldId="396"/>
            <ac:spMk id="12" creationId="{74A5BF1B-AC89-545A-8446-99E1D699CE4F}"/>
          </ac:spMkLst>
        </pc:spChg>
      </pc:sldChg>
    </pc:docChg>
  </pc:docChgLst>
  <pc:docChgLst>
    <pc:chgData name="Sophie Holland" userId="S::sophie.holland@westminster-abbey.org::973f5038-f617-450a-8546-88bc9d3463c3" providerId="AD" clId="Web-{9E196FBB-FB81-CEDF-CDAC-9E3E5D1660F4}"/>
    <pc:docChg chg="modSld">
      <pc:chgData name="Sophie Holland" userId="S::sophie.holland@westminster-abbey.org::973f5038-f617-450a-8546-88bc9d3463c3" providerId="AD" clId="Web-{9E196FBB-FB81-CEDF-CDAC-9E3E5D1660F4}" dt="2024-04-22T13:06:04.910" v="18" actId="1076"/>
      <pc:docMkLst>
        <pc:docMk/>
      </pc:docMkLst>
      <pc:sldChg chg="modSp">
        <pc:chgData name="Sophie Holland" userId="S::sophie.holland@westminster-abbey.org::973f5038-f617-450a-8546-88bc9d3463c3" providerId="AD" clId="Web-{9E196FBB-FB81-CEDF-CDAC-9E3E5D1660F4}" dt="2024-04-22T13:01:33.495" v="2" actId="20577"/>
        <pc:sldMkLst>
          <pc:docMk/>
          <pc:sldMk cId="1222876594" sldId="375"/>
        </pc:sldMkLst>
      </pc:sldChg>
      <pc:sldChg chg="modSp">
        <pc:chgData name="Sophie Holland" userId="S::sophie.holland@westminster-abbey.org::973f5038-f617-450a-8546-88bc9d3463c3" providerId="AD" clId="Web-{9E196FBB-FB81-CEDF-CDAC-9E3E5D1660F4}" dt="2024-04-22T13:03:17.233" v="6" actId="20577"/>
        <pc:sldMkLst>
          <pc:docMk/>
          <pc:sldMk cId="1573368064" sldId="377"/>
        </pc:sldMkLst>
      </pc:sldChg>
      <pc:sldChg chg="modSp">
        <pc:chgData name="Sophie Holland" userId="S::sophie.holland@westminster-abbey.org::973f5038-f617-450a-8546-88bc9d3463c3" providerId="AD" clId="Web-{9E196FBB-FB81-CEDF-CDAC-9E3E5D1660F4}" dt="2024-04-22T13:06:04.910" v="18" actId="1076"/>
        <pc:sldMkLst>
          <pc:docMk/>
          <pc:sldMk cId="164710391" sldId="382"/>
        </pc:sldMkLst>
      </pc:sldChg>
    </pc:docChg>
  </pc:docChgLst>
  <pc:docChgLst>
    <pc:chgData name="Sophie Holland" userId="S::sophie.holland@westminster-abbey.org::973f5038-f617-450a-8546-88bc9d3463c3" providerId="AD" clId="Web-{E2424305-4137-E7F7-B6AB-FD1E216873F1}"/>
    <pc:docChg chg="modSld">
      <pc:chgData name="Sophie Holland" userId="S::sophie.holland@westminster-abbey.org::973f5038-f617-450a-8546-88bc9d3463c3" providerId="AD" clId="Web-{E2424305-4137-E7F7-B6AB-FD1E216873F1}" dt="2024-07-30T08:38:50.107" v="47"/>
      <pc:docMkLst>
        <pc:docMk/>
      </pc:docMkLst>
      <pc:sldChg chg="modNotes">
        <pc:chgData name="Sophie Holland" userId="S::sophie.holland@westminster-abbey.org::973f5038-f617-450a-8546-88bc9d3463c3" providerId="AD" clId="Web-{E2424305-4137-E7F7-B6AB-FD1E216873F1}" dt="2024-07-30T08:38:50.107" v="47"/>
        <pc:sldMkLst>
          <pc:docMk/>
          <pc:sldMk cId="3655528256" sldId="378"/>
        </pc:sldMkLst>
      </pc:sldChg>
      <pc:sldChg chg="modSp">
        <pc:chgData name="Sophie Holland" userId="S::sophie.holland@westminster-abbey.org::973f5038-f617-450a-8546-88bc9d3463c3" providerId="AD" clId="Web-{E2424305-4137-E7F7-B6AB-FD1E216873F1}" dt="2024-07-30T08:18:23.266" v="13" actId="20577"/>
        <pc:sldMkLst>
          <pc:docMk/>
          <pc:sldMk cId="1857959272" sldId="382"/>
        </pc:sldMkLst>
      </pc:sldChg>
      <pc:sldChg chg="modSp">
        <pc:chgData name="Sophie Holland" userId="S::sophie.holland@westminster-abbey.org::973f5038-f617-450a-8546-88bc9d3463c3" providerId="AD" clId="Web-{E2424305-4137-E7F7-B6AB-FD1E216873F1}" dt="2024-07-30T08:21:54.927" v="34" actId="20577"/>
        <pc:sldMkLst>
          <pc:docMk/>
          <pc:sldMk cId="3713465871" sldId="385"/>
        </pc:sldMkLst>
      </pc:sldChg>
      <pc:sldChg chg="modSp">
        <pc:chgData name="Sophie Holland" userId="S::sophie.holland@westminster-abbey.org::973f5038-f617-450a-8546-88bc9d3463c3" providerId="AD" clId="Web-{E2424305-4137-E7F7-B6AB-FD1E216873F1}" dt="2024-07-30T08:20:52.457" v="21" actId="14100"/>
        <pc:sldMkLst>
          <pc:docMk/>
          <pc:sldMk cId="4038425311" sldId="386"/>
        </pc:sldMkLst>
      </pc:sldChg>
      <pc:sldChg chg="modSp">
        <pc:chgData name="Sophie Holland" userId="S::sophie.holland@westminster-abbey.org::973f5038-f617-450a-8546-88bc9d3463c3" providerId="AD" clId="Web-{E2424305-4137-E7F7-B6AB-FD1E216873F1}" dt="2024-07-30T08:25:27.698" v="43" actId="20577"/>
        <pc:sldMkLst>
          <pc:docMk/>
          <pc:sldMk cId="3274252756" sldId="391"/>
        </pc:sldMkLst>
      </pc:sldChg>
    </pc:docChg>
  </pc:docChgLst>
  <pc:docChgLst>
    <pc:chgData name="Sophie Holland" userId="S::sophie.holland@westminster-abbey.org::973f5038-f617-450a-8546-88bc9d3463c3" providerId="AD" clId="Web-{5B0232F7-F5C1-AED6-7607-A4FC7A83F6EA}"/>
    <pc:docChg chg="modSld">
      <pc:chgData name="Sophie Holland" userId="S::sophie.holland@westminster-abbey.org::973f5038-f617-450a-8546-88bc9d3463c3" providerId="AD" clId="Web-{5B0232F7-F5C1-AED6-7607-A4FC7A83F6EA}" dt="2024-11-06T18:05:59.830" v="125" actId="20577"/>
      <pc:docMkLst>
        <pc:docMk/>
      </pc:docMkLst>
      <pc:sldChg chg="modSp">
        <pc:chgData name="Sophie Holland" userId="S::sophie.holland@westminster-abbey.org::973f5038-f617-450a-8546-88bc9d3463c3" providerId="AD" clId="Web-{5B0232F7-F5C1-AED6-7607-A4FC7A83F6EA}" dt="2024-11-06T18:05:59.830" v="125" actId="20577"/>
        <pc:sldMkLst>
          <pc:docMk/>
          <pc:sldMk cId="3655528256" sldId="378"/>
        </pc:sldMkLst>
        <pc:spChg chg="mod">
          <ac:chgData name="Sophie Holland" userId="S::sophie.holland@westminster-abbey.org::973f5038-f617-450a-8546-88bc9d3463c3" providerId="AD" clId="Web-{5B0232F7-F5C1-AED6-7607-A4FC7A83F6EA}" dt="2024-11-06T18:05:59.830" v="125" actId="20577"/>
          <ac:spMkLst>
            <pc:docMk/>
            <pc:sldMk cId="3655528256" sldId="378"/>
            <ac:spMk id="47" creationId="{C1022C71-C5EE-1D9D-40BA-7993B5A23C9A}"/>
          </ac:spMkLst>
        </pc:spChg>
      </pc:sldChg>
      <pc:sldChg chg="modSp">
        <pc:chgData name="Sophie Holland" userId="S::sophie.holland@westminster-abbey.org::973f5038-f617-450a-8546-88bc9d3463c3" providerId="AD" clId="Web-{5B0232F7-F5C1-AED6-7607-A4FC7A83F6EA}" dt="2024-11-06T17:14:18.835" v="39" actId="20577"/>
        <pc:sldMkLst>
          <pc:docMk/>
          <pc:sldMk cId="2948722012" sldId="396"/>
        </pc:sldMkLst>
        <pc:spChg chg="mod">
          <ac:chgData name="Sophie Holland" userId="S::sophie.holland@westminster-abbey.org::973f5038-f617-450a-8546-88bc9d3463c3" providerId="AD" clId="Web-{5B0232F7-F5C1-AED6-7607-A4FC7A83F6EA}" dt="2024-11-06T17:14:18.835" v="39" actId="20577"/>
          <ac:spMkLst>
            <pc:docMk/>
            <pc:sldMk cId="2948722012" sldId="396"/>
            <ac:spMk id="12" creationId="{74A5BF1B-AC89-545A-8446-99E1D699CE4F}"/>
          </ac:spMkLst>
        </pc:spChg>
      </pc:sldChg>
      <pc:sldChg chg="modSp">
        <pc:chgData name="Sophie Holland" userId="S::sophie.holland@westminster-abbey.org::973f5038-f617-450a-8546-88bc9d3463c3" providerId="AD" clId="Web-{5B0232F7-F5C1-AED6-7607-A4FC7A83F6EA}" dt="2024-11-06T17:15:20.087" v="44" actId="20577"/>
        <pc:sldMkLst>
          <pc:docMk/>
          <pc:sldMk cId="3852539896" sldId="407"/>
        </pc:sldMkLst>
        <pc:spChg chg="mod">
          <ac:chgData name="Sophie Holland" userId="S::sophie.holland@westminster-abbey.org::973f5038-f617-450a-8546-88bc9d3463c3" providerId="AD" clId="Web-{5B0232F7-F5C1-AED6-7607-A4FC7A83F6EA}" dt="2024-11-06T17:15:20.087" v="44" actId="20577"/>
          <ac:spMkLst>
            <pc:docMk/>
            <pc:sldMk cId="3852539896" sldId="407"/>
            <ac:spMk id="3" creationId="{74A5BF1B-AC89-545A-8446-99E1D699CE4F}"/>
          </ac:spMkLst>
        </pc:spChg>
      </pc:sldChg>
      <pc:sldChg chg="addSp delSp modSp addAnim delAnim">
        <pc:chgData name="Sophie Holland" userId="S::sophie.holland@westminster-abbey.org::973f5038-f617-450a-8546-88bc9d3463c3" providerId="AD" clId="Web-{5B0232F7-F5C1-AED6-7607-A4FC7A83F6EA}" dt="2024-11-06T18:05:38.251" v="116"/>
        <pc:sldMkLst>
          <pc:docMk/>
          <pc:sldMk cId="3811160994" sldId="408"/>
        </pc:sldMkLst>
        <pc:spChg chg="mod">
          <ac:chgData name="Sophie Holland" userId="S::sophie.holland@westminster-abbey.org::973f5038-f617-450a-8546-88bc9d3463c3" providerId="AD" clId="Web-{5B0232F7-F5C1-AED6-7607-A4FC7A83F6EA}" dt="2024-11-06T17:28:04.583" v="95" actId="1076"/>
          <ac:spMkLst>
            <pc:docMk/>
            <pc:sldMk cId="3811160994" sldId="408"/>
            <ac:spMk id="3" creationId="{74A5BF1B-AC89-545A-8446-99E1D699CE4F}"/>
          </ac:spMkLst>
        </pc:spChg>
        <pc:spChg chg="mod">
          <ac:chgData name="Sophie Holland" userId="S::sophie.holland@westminster-abbey.org::973f5038-f617-450a-8546-88bc9d3463c3" providerId="AD" clId="Web-{5B0232F7-F5C1-AED6-7607-A4FC7A83F6EA}" dt="2024-11-06T17:28:04.614" v="97" actId="1076"/>
          <ac:spMkLst>
            <pc:docMk/>
            <pc:sldMk cId="3811160994" sldId="408"/>
            <ac:spMk id="4" creationId="{F81EFB0E-F656-2839-C85A-1CDA86B5E80C}"/>
          </ac:spMkLst>
        </pc:spChg>
        <pc:spChg chg="add mod">
          <ac:chgData name="Sophie Holland" userId="S::sophie.holland@westminster-abbey.org::973f5038-f617-450a-8546-88bc9d3463c3" providerId="AD" clId="Web-{5B0232F7-F5C1-AED6-7607-A4FC7A83F6EA}" dt="2024-11-06T17:46:24.227" v="115" actId="20577"/>
          <ac:spMkLst>
            <pc:docMk/>
            <pc:sldMk cId="3811160994" sldId="408"/>
            <ac:spMk id="5" creationId="{9835D6E3-4E9C-B69E-E85E-3621A2F6410B}"/>
          </ac:spMkLst>
        </pc:spChg>
        <pc:spChg chg="mod">
          <ac:chgData name="Sophie Holland" userId="S::sophie.holland@westminster-abbey.org::973f5038-f617-450a-8546-88bc9d3463c3" providerId="AD" clId="Web-{5B0232F7-F5C1-AED6-7607-A4FC7A83F6EA}" dt="2024-11-06T17:28:04.599" v="96" actId="1076"/>
          <ac:spMkLst>
            <pc:docMk/>
            <pc:sldMk cId="3811160994" sldId="408"/>
            <ac:spMk id="12" creationId="{74A5BF1B-AC89-545A-8446-99E1D699CE4F}"/>
          </ac:spMkLst>
        </pc:spChg>
      </pc:sldChg>
    </pc:docChg>
  </pc:docChgLst>
  <pc:docChgLst>
    <pc:chgData name="Sophie Holland" userId="S::sophie.holland@westminster-abbey.org::973f5038-f617-450a-8546-88bc9d3463c3" providerId="AD" clId="Web-{DC8383EF-265D-0B8D-038B-74654AB94938}"/>
    <pc:docChg chg="modSld">
      <pc:chgData name="Sophie Holland" userId="S::sophie.holland@westminster-abbey.org::973f5038-f617-450a-8546-88bc9d3463c3" providerId="AD" clId="Web-{DC8383EF-265D-0B8D-038B-74654AB94938}" dt="2024-10-21T14:52:29.591" v="1600" actId="20577"/>
      <pc:docMkLst>
        <pc:docMk/>
      </pc:docMkLst>
      <pc:sldChg chg="modSp">
        <pc:chgData name="Sophie Holland" userId="S::sophie.holland@westminster-abbey.org::973f5038-f617-450a-8546-88bc9d3463c3" providerId="AD" clId="Web-{DC8383EF-265D-0B8D-038B-74654AB94938}" dt="2024-10-21T14:46:41.158" v="1595" actId="20577"/>
        <pc:sldMkLst>
          <pc:docMk/>
          <pc:sldMk cId="3655528256" sldId="378"/>
        </pc:sldMkLst>
        <pc:spChg chg="mod">
          <ac:chgData name="Sophie Holland" userId="S::sophie.holland@westminster-abbey.org::973f5038-f617-450a-8546-88bc9d3463c3" providerId="AD" clId="Web-{DC8383EF-265D-0B8D-038B-74654AB94938}" dt="2024-10-21T14:46:41.158" v="1595" actId="20577"/>
          <ac:spMkLst>
            <pc:docMk/>
            <pc:sldMk cId="3655528256" sldId="378"/>
            <ac:spMk id="47" creationId="{C1022C71-C5EE-1D9D-40BA-7993B5A23C9A}"/>
          </ac:spMkLst>
        </pc:spChg>
      </pc:sldChg>
      <pc:sldChg chg="modSp">
        <pc:chgData name="Sophie Holland" userId="S::sophie.holland@westminster-abbey.org::973f5038-f617-450a-8546-88bc9d3463c3" providerId="AD" clId="Web-{DC8383EF-265D-0B8D-038B-74654AB94938}" dt="2024-10-21T13:45:58.563" v="1007" actId="1076"/>
        <pc:sldMkLst>
          <pc:docMk/>
          <pc:sldMk cId="2663979259" sldId="381"/>
        </pc:sldMkLst>
        <pc:picChg chg="mod">
          <ac:chgData name="Sophie Holland" userId="S::sophie.holland@westminster-abbey.org::973f5038-f617-450a-8546-88bc9d3463c3" providerId="AD" clId="Web-{DC8383EF-265D-0B8D-038B-74654AB94938}" dt="2024-10-21T13:45:58.563" v="1007" actId="1076"/>
          <ac:picMkLst>
            <pc:docMk/>
            <pc:sldMk cId="2663979259" sldId="381"/>
            <ac:picMk id="5" creationId="{4108D538-4284-2802-FCFE-C696C5307EEF}"/>
          </ac:picMkLst>
        </pc:picChg>
      </pc:sldChg>
      <pc:sldChg chg="modSp">
        <pc:chgData name="Sophie Holland" userId="S::sophie.holland@westminster-abbey.org::973f5038-f617-450a-8546-88bc9d3463c3" providerId="AD" clId="Web-{DC8383EF-265D-0B8D-038B-74654AB94938}" dt="2024-10-21T14:52:29.591" v="1600" actId="20577"/>
        <pc:sldMkLst>
          <pc:docMk/>
          <pc:sldMk cId="3512310128" sldId="392"/>
        </pc:sldMkLst>
        <pc:spChg chg="mod">
          <ac:chgData name="Sophie Holland" userId="S::sophie.holland@westminster-abbey.org::973f5038-f617-450a-8546-88bc9d3463c3" providerId="AD" clId="Web-{DC8383EF-265D-0B8D-038B-74654AB94938}" dt="2024-10-21T14:52:29.591" v="1600" actId="20577"/>
          <ac:spMkLst>
            <pc:docMk/>
            <pc:sldMk cId="3512310128" sldId="392"/>
            <ac:spMk id="9" creationId="{00000000-0000-0000-0000-000000000000}"/>
          </ac:spMkLst>
        </pc:spChg>
      </pc:sldChg>
      <pc:sldChg chg="modSp">
        <pc:chgData name="Sophie Holland" userId="S::sophie.holland@westminster-abbey.org::973f5038-f617-450a-8546-88bc9d3463c3" providerId="AD" clId="Web-{DC8383EF-265D-0B8D-038B-74654AB94938}" dt="2024-10-21T13:48:28.787" v="1010" actId="20577"/>
        <pc:sldMkLst>
          <pc:docMk/>
          <pc:sldMk cId="3819458236" sldId="393"/>
        </pc:sldMkLst>
        <pc:spChg chg="mod">
          <ac:chgData name="Sophie Holland" userId="S::sophie.holland@westminster-abbey.org::973f5038-f617-450a-8546-88bc9d3463c3" providerId="AD" clId="Web-{DC8383EF-265D-0B8D-038B-74654AB94938}" dt="2024-10-21T13:48:28.787" v="1010" actId="20577"/>
          <ac:spMkLst>
            <pc:docMk/>
            <pc:sldMk cId="3819458236" sldId="393"/>
            <ac:spMk id="12" creationId="{74A5BF1B-AC89-545A-8446-99E1D699CE4F}"/>
          </ac:spMkLst>
        </pc:spChg>
      </pc:sldChg>
      <pc:sldChg chg="modSp">
        <pc:chgData name="Sophie Holland" userId="S::sophie.holland@westminster-abbey.org::973f5038-f617-450a-8546-88bc9d3463c3" providerId="AD" clId="Web-{DC8383EF-265D-0B8D-038B-74654AB94938}" dt="2024-10-21T10:15:02.343" v="10" actId="20577"/>
        <pc:sldMkLst>
          <pc:docMk/>
          <pc:sldMk cId="3515797782" sldId="395"/>
        </pc:sldMkLst>
        <pc:spChg chg="mod">
          <ac:chgData name="Sophie Holland" userId="S::sophie.holland@westminster-abbey.org::973f5038-f617-450a-8546-88bc9d3463c3" providerId="AD" clId="Web-{DC8383EF-265D-0B8D-038B-74654AB94938}" dt="2024-10-21T10:15:02.343" v="10" actId="20577"/>
          <ac:spMkLst>
            <pc:docMk/>
            <pc:sldMk cId="3515797782" sldId="395"/>
            <ac:spMk id="7" creationId="{F4D62514-7CFC-F79C-7153-48084958FB42}"/>
          </ac:spMkLst>
        </pc:spChg>
      </pc:sldChg>
      <pc:sldChg chg="addSp delSp modSp">
        <pc:chgData name="Sophie Holland" userId="S::sophie.holland@westminster-abbey.org::973f5038-f617-450a-8546-88bc9d3463c3" providerId="AD" clId="Web-{DC8383EF-265D-0B8D-038B-74654AB94938}" dt="2024-10-21T14:38:17.609" v="1433" actId="20577"/>
        <pc:sldMkLst>
          <pc:docMk/>
          <pc:sldMk cId="2948722012" sldId="396"/>
        </pc:sldMkLst>
        <pc:spChg chg="mod">
          <ac:chgData name="Sophie Holland" userId="S::sophie.holland@westminster-abbey.org::973f5038-f617-450a-8546-88bc9d3463c3" providerId="AD" clId="Web-{DC8383EF-265D-0B8D-038B-74654AB94938}" dt="2024-10-21T14:38:17.609" v="1433" actId="20577"/>
          <ac:spMkLst>
            <pc:docMk/>
            <pc:sldMk cId="2948722012" sldId="396"/>
            <ac:spMk id="12" creationId="{74A5BF1B-AC89-545A-8446-99E1D699CE4F}"/>
          </ac:spMkLst>
        </pc:spChg>
      </pc:sldChg>
      <pc:sldChg chg="addSp delSp modSp addAnim delAnim">
        <pc:chgData name="Sophie Holland" userId="S::sophie.holland@westminster-abbey.org::973f5038-f617-450a-8546-88bc9d3463c3" providerId="AD" clId="Web-{DC8383EF-265D-0B8D-038B-74654AB94938}" dt="2024-10-21T14:06:21.371" v="1232"/>
        <pc:sldMkLst>
          <pc:docMk/>
          <pc:sldMk cId="3630119677" sldId="397"/>
        </pc:sldMkLst>
        <pc:spChg chg="mod">
          <ac:chgData name="Sophie Holland" userId="S::sophie.holland@westminster-abbey.org::973f5038-f617-450a-8546-88bc9d3463c3" providerId="AD" clId="Web-{DC8383EF-265D-0B8D-038B-74654AB94938}" dt="2024-10-21T14:05:56.901" v="1212" actId="20577"/>
          <ac:spMkLst>
            <pc:docMk/>
            <pc:sldMk cId="3630119677" sldId="397"/>
            <ac:spMk id="4" creationId="{231EB841-077A-2371-4F48-7C99CF571A3B}"/>
          </ac:spMkLst>
        </pc:spChg>
      </pc:sldChg>
      <pc:sldChg chg="addSp delSp modSp">
        <pc:chgData name="Sophie Holland" userId="S::sophie.holland@westminster-abbey.org::973f5038-f617-450a-8546-88bc9d3463c3" providerId="AD" clId="Web-{DC8383EF-265D-0B8D-038B-74654AB94938}" dt="2024-10-21T14:37:00.434" v="1432" actId="20577"/>
        <pc:sldMkLst>
          <pc:docMk/>
          <pc:sldMk cId="3404531805" sldId="401"/>
        </pc:sldMkLst>
        <pc:spChg chg="mod">
          <ac:chgData name="Sophie Holland" userId="S::sophie.holland@westminster-abbey.org::973f5038-f617-450a-8546-88bc9d3463c3" providerId="AD" clId="Web-{DC8383EF-265D-0B8D-038B-74654AB94938}" dt="2024-10-21T14:37:00.434" v="1432" actId="20577"/>
          <ac:spMkLst>
            <pc:docMk/>
            <pc:sldMk cId="3404531805" sldId="401"/>
            <ac:spMk id="7" creationId="{F343DF06-061B-4DE1-9F5A-C1B85CC17901}"/>
          </ac:spMkLst>
        </pc:spChg>
      </pc:sldChg>
      <pc:sldChg chg="modSp">
        <pc:chgData name="Sophie Holland" userId="S::sophie.holland@westminster-abbey.org::973f5038-f617-450a-8546-88bc9d3463c3" providerId="AD" clId="Web-{DC8383EF-265D-0B8D-038B-74654AB94938}" dt="2024-10-21T14:36:13.230" v="1427" actId="20577"/>
        <pc:sldMkLst>
          <pc:docMk/>
          <pc:sldMk cId="3852539896" sldId="407"/>
        </pc:sldMkLst>
        <pc:spChg chg="mod">
          <ac:chgData name="Sophie Holland" userId="S::sophie.holland@westminster-abbey.org::973f5038-f617-450a-8546-88bc9d3463c3" providerId="AD" clId="Web-{DC8383EF-265D-0B8D-038B-74654AB94938}" dt="2024-10-21T14:36:13.230" v="1427" actId="20577"/>
          <ac:spMkLst>
            <pc:docMk/>
            <pc:sldMk cId="3852539896" sldId="407"/>
            <ac:spMk id="3" creationId="{74A5BF1B-AC89-545A-8446-99E1D699CE4F}"/>
          </ac:spMkLst>
        </pc:spChg>
        <pc:picChg chg="mod modCrop">
          <ac:chgData name="Sophie Holland" userId="S::sophie.holland@westminster-abbey.org::973f5038-f617-450a-8546-88bc9d3463c3" providerId="AD" clId="Web-{DC8383EF-265D-0B8D-038B-74654AB94938}" dt="2024-10-21T14:27:50.087" v="1354" actId="1076"/>
          <ac:picMkLst>
            <pc:docMk/>
            <pc:sldMk cId="3852539896" sldId="407"/>
            <ac:picMk id="4" creationId="{35CB6766-26C3-AFCB-837B-B6B78A9E423E}"/>
          </ac:picMkLst>
        </pc:picChg>
      </pc:sldChg>
    </pc:docChg>
  </pc:docChgLst>
  <pc:docChgLst>
    <pc:chgData name="Sophie Holland" userId="S::sophie.holland@westminster-abbey.org::973f5038-f617-450a-8546-88bc9d3463c3" providerId="AD" clId="Web-{6F67CFFA-F6CD-B63F-E4CF-C40CE6F2303E}"/>
    <pc:docChg chg="addSld modSld">
      <pc:chgData name="Sophie Holland" userId="S::sophie.holland@westminster-abbey.org::973f5038-f617-450a-8546-88bc9d3463c3" providerId="AD" clId="Web-{6F67CFFA-F6CD-B63F-E4CF-C40CE6F2303E}" dt="2024-03-28T11:27:38.575" v="348"/>
      <pc:docMkLst>
        <pc:docMk/>
      </pc:docMkLst>
      <pc:sldChg chg="modSp">
        <pc:chgData name="Sophie Holland" userId="S::sophie.holland@westminster-abbey.org::973f5038-f617-450a-8546-88bc9d3463c3" providerId="AD" clId="Web-{6F67CFFA-F6CD-B63F-E4CF-C40CE6F2303E}" dt="2024-03-28T11:06:21.288" v="195" actId="14100"/>
        <pc:sldMkLst>
          <pc:docMk/>
          <pc:sldMk cId="4213500498" sldId="341"/>
        </pc:sldMkLst>
      </pc:sldChg>
      <pc:sldChg chg="addSp delSp modSp modNotes">
        <pc:chgData name="Sophie Holland" userId="S::sophie.holland@westminster-abbey.org::973f5038-f617-450a-8546-88bc9d3463c3" providerId="AD" clId="Web-{6F67CFFA-F6CD-B63F-E4CF-C40CE6F2303E}" dt="2024-03-28T11:18:06.637" v="286" actId="1076"/>
        <pc:sldMkLst>
          <pc:docMk/>
          <pc:sldMk cId="1222876594" sldId="375"/>
        </pc:sldMkLst>
      </pc:sldChg>
      <pc:sldChg chg="addSp delSp modSp">
        <pc:chgData name="Sophie Holland" userId="S::sophie.holland@westminster-abbey.org::973f5038-f617-450a-8546-88bc9d3463c3" providerId="AD" clId="Web-{6F67CFFA-F6CD-B63F-E4CF-C40CE6F2303E}" dt="2024-03-28T11:11:27.078" v="261"/>
        <pc:sldMkLst>
          <pc:docMk/>
          <pc:sldMk cId="1089888186" sldId="380"/>
        </pc:sldMkLst>
      </pc:sldChg>
      <pc:sldChg chg="addSp delSp modSp add replId">
        <pc:chgData name="Sophie Holland" userId="S::sophie.holland@westminster-abbey.org::973f5038-f617-450a-8546-88bc9d3463c3" providerId="AD" clId="Web-{6F67CFFA-F6CD-B63F-E4CF-C40CE6F2303E}" dt="2024-03-28T11:25:04.289" v="335" actId="1076"/>
        <pc:sldMkLst>
          <pc:docMk/>
          <pc:sldMk cId="3641375729" sldId="383"/>
        </pc:sldMkLst>
      </pc:sldChg>
      <pc:sldChg chg="addSp delSp modSp add replId">
        <pc:chgData name="Sophie Holland" userId="S::sophie.holland@westminster-abbey.org::973f5038-f617-450a-8546-88bc9d3463c3" providerId="AD" clId="Web-{6F67CFFA-F6CD-B63F-E4CF-C40CE6F2303E}" dt="2024-03-28T11:27:38.575" v="348"/>
        <pc:sldMkLst>
          <pc:docMk/>
          <pc:sldMk cId="384624548" sldId="384"/>
        </pc:sldMkLst>
      </pc:sldChg>
      <pc:sldChg chg="add replId">
        <pc:chgData name="Sophie Holland" userId="S::sophie.holland@westminster-abbey.org::973f5038-f617-450a-8546-88bc9d3463c3" providerId="AD" clId="Web-{6F67CFFA-F6CD-B63F-E4CF-C40CE6F2303E}" dt="2024-03-28T11:19:26.701" v="295"/>
        <pc:sldMkLst>
          <pc:docMk/>
          <pc:sldMk cId="1954523333" sldId="385"/>
        </pc:sldMkLst>
      </pc:sldChg>
      <pc:sldChg chg="add replId">
        <pc:chgData name="Sophie Holland" userId="S::sophie.holland@westminster-abbey.org::973f5038-f617-450a-8546-88bc9d3463c3" providerId="AD" clId="Web-{6F67CFFA-F6CD-B63F-E4CF-C40CE6F2303E}" dt="2024-03-28T11:19:29.326" v="296"/>
        <pc:sldMkLst>
          <pc:docMk/>
          <pc:sldMk cId="335759159" sldId="386"/>
        </pc:sldMkLst>
      </pc:sldChg>
      <pc:sldChg chg="add replId">
        <pc:chgData name="Sophie Holland" userId="S::sophie.holland@westminster-abbey.org::973f5038-f617-450a-8546-88bc9d3463c3" providerId="AD" clId="Web-{6F67CFFA-F6CD-B63F-E4CF-C40CE6F2303E}" dt="2024-03-28T11:19:33.452" v="297"/>
        <pc:sldMkLst>
          <pc:docMk/>
          <pc:sldMk cId="3094434956" sldId="387"/>
        </pc:sldMkLst>
      </pc:sldChg>
      <pc:sldChg chg="add replId">
        <pc:chgData name="Sophie Holland" userId="S::sophie.holland@westminster-abbey.org::973f5038-f617-450a-8546-88bc9d3463c3" providerId="AD" clId="Web-{6F67CFFA-F6CD-B63F-E4CF-C40CE6F2303E}" dt="2024-03-28T11:19:35.358" v="298"/>
        <pc:sldMkLst>
          <pc:docMk/>
          <pc:sldMk cId="556748090" sldId="388"/>
        </pc:sldMkLst>
      </pc:sldChg>
    </pc:docChg>
  </pc:docChgLst>
  <pc:docChgLst>
    <pc:chgData name="Sophie Holland" userId="S::sophie.holland@westminster-abbey.org::973f5038-f617-450a-8546-88bc9d3463c3" providerId="AD" clId="Web-{05790132-C7FC-06FB-113C-F4AD656092DD}"/>
    <pc:docChg chg="addSld delSld modSld">
      <pc:chgData name="Sophie Holland" userId="S::sophie.holland@westminster-abbey.org::973f5038-f617-450a-8546-88bc9d3463c3" providerId="AD" clId="Web-{05790132-C7FC-06FB-113C-F4AD656092DD}" dt="2024-06-05T14:02:18.923" v="4591" actId="20577"/>
      <pc:docMkLst>
        <pc:docMk/>
      </pc:docMkLst>
      <pc:sldChg chg="modSp">
        <pc:chgData name="Sophie Holland" userId="S::sophie.holland@westminster-abbey.org::973f5038-f617-450a-8546-88bc9d3463c3" providerId="AD" clId="Web-{05790132-C7FC-06FB-113C-F4AD656092DD}" dt="2024-06-05T08:23:47.320" v="5" actId="20577"/>
        <pc:sldMkLst>
          <pc:docMk/>
          <pc:sldMk cId="4213500498" sldId="341"/>
        </pc:sldMkLst>
      </pc:sldChg>
      <pc:sldChg chg="addSp modSp del">
        <pc:chgData name="Sophie Holland" userId="S::sophie.holland@westminster-abbey.org::973f5038-f617-450a-8546-88bc9d3463c3" providerId="AD" clId="Web-{05790132-C7FC-06FB-113C-F4AD656092DD}" dt="2024-06-05T10:01:29.137" v="334"/>
        <pc:sldMkLst>
          <pc:docMk/>
          <pc:sldMk cId="2501947978" sldId="367"/>
        </pc:sldMkLst>
      </pc:sldChg>
      <pc:sldChg chg="del">
        <pc:chgData name="Sophie Holland" userId="S::sophie.holland@westminster-abbey.org::973f5038-f617-450a-8546-88bc9d3463c3" providerId="AD" clId="Web-{05790132-C7FC-06FB-113C-F4AD656092DD}" dt="2024-06-05T09:43:18.222" v="146"/>
        <pc:sldMkLst>
          <pc:docMk/>
          <pc:sldMk cId="1127083958" sldId="368"/>
        </pc:sldMkLst>
      </pc:sldChg>
      <pc:sldChg chg="addSp modSp">
        <pc:chgData name="Sophie Holland" userId="S::sophie.holland@westminster-abbey.org::973f5038-f617-450a-8546-88bc9d3463c3" providerId="AD" clId="Web-{05790132-C7FC-06FB-113C-F4AD656092DD}" dt="2024-06-05T13:01:56.358" v="3803" actId="20577"/>
        <pc:sldMkLst>
          <pc:docMk/>
          <pc:sldMk cId="1432822279" sldId="375"/>
        </pc:sldMkLst>
      </pc:sldChg>
      <pc:sldChg chg="addSp delSp modSp add replId">
        <pc:chgData name="Sophie Holland" userId="S::sophie.holland@westminster-abbey.org::973f5038-f617-450a-8546-88bc9d3463c3" providerId="AD" clId="Web-{05790132-C7FC-06FB-113C-F4AD656092DD}" dt="2024-06-05T14:02:18.923" v="4591" actId="20577"/>
        <pc:sldMkLst>
          <pc:docMk/>
          <pc:sldMk cId="2422937574" sldId="381"/>
        </pc:sldMkLst>
      </pc:sldChg>
      <pc:sldChg chg="addSp delSp modSp add replId">
        <pc:chgData name="Sophie Holland" userId="S::sophie.holland@westminster-abbey.org::973f5038-f617-450a-8546-88bc9d3463c3" providerId="AD" clId="Web-{05790132-C7FC-06FB-113C-F4AD656092DD}" dt="2024-06-05T13:35:33.238" v="4460" actId="20577"/>
        <pc:sldMkLst>
          <pc:docMk/>
          <pc:sldMk cId="1857959272" sldId="382"/>
        </pc:sldMkLst>
      </pc:sldChg>
    </pc:docChg>
  </pc:docChgLst>
  <pc:docChgLst>
    <pc:chgData name="Sophie Holland" userId="S::sophie.holland@westminster-abbey.org::973f5038-f617-450a-8546-88bc9d3463c3" providerId="AD" clId="Web-{0AA8A77D-30F2-77D9-BA5C-355B35DA9D3E}"/>
    <pc:docChg chg="addSld delSld modSld sldOrd">
      <pc:chgData name="Sophie Holland" userId="S::sophie.holland@westminster-abbey.org::973f5038-f617-450a-8546-88bc9d3463c3" providerId="AD" clId="Web-{0AA8A77D-30F2-77D9-BA5C-355B35DA9D3E}" dt="2024-10-15T14:27:38.794" v="3682"/>
      <pc:docMkLst>
        <pc:docMk/>
      </pc:docMkLst>
      <pc:sldChg chg="modSp">
        <pc:chgData name="Sophie Holland" userId="S::sophie.holland@westminster-abbey.org::973f5038-f617-450a-8546-88bc9d3463c3" providerId="AD" clId="Web-{0AA8A77D-30F2-77D9-BA5C-355B35DA9D3E}" dt="2024-10-15T13:26:58.237" v="2638" actId="20577"/>
        <pc:sldMkLst>
          <pc:docMk/>
          <pc:sldMk cId="3655528256" sldId="378"/>
        </pc:sldMkLst>
        <pc:spChg chg="mod">
          <ac:chgData name="Sophie Holland" userId="S::sophie.holland@westminster-abbey.org::973f5038-f617-450a-8546-88bc9d3463c3" providerId="AD" clId="Web-{0AA8A77D-30F2-77D9-BA5C-355B35DA9D3E}" dt="2024-10-15T13:26:58.237" v="2638" actId="20577"/>
          <ac:spMkLst>
            <pc:docMk/>
            <pc:sldMk cId="3655528256" sldId="378"/>
            <ac:spMk id="47" creationId="{C1022C71-C5EE-1D9D-40BA-7993B5A23C9A}"/>
          </ac:spMkLst>
        </pc:spChg>
      </pc:sldChg>
      <pc:sldChg chg="modSp">
        <pc:chgData name="Sophie Holland" userId="S::sophie.holland@westminster-abbey.org::973f5038-f617-450a-8546-88bc9d3463c3" providerId="AD" clId="Web-{0AA8A77D-30F2-77D9-BA5C-355B35DA9D3E}" dt="2024-10-15T14:26:37.136" v="3680" actId="20577"/>
        <pc:sldMkLst>
          <pc:docMk/>
          <pc:sldMk cId="2663979259" sldId="381"/>
        </pc:sldMkLst>
        <pc:spChg chg="mod">
          <ac:chgData name="Sophie Holland" userId="S::sophie.holland@westminster-abbey.org::973f5038-f617-450a-8546-88bc9d3463c3" providerId="AD" clId="Web-{0AA8A77D-30F2-77D9-BA5C-355B35DA9D3E}" dt="2024-10-15T14:26:37.136" v="3680" actId="20577"/>
          <ac:spMkLst>
            <pc:docMk/>
            <pc:sldMk cId="2663979259" sldId="381"/>
            <ac:spMk id="3" creationId="{74A5BF1B-AC89-545A-8446-99E1D699CE4F}"/>
          </ac:spMkLst>
        </pc:spChg>
        <pc:spChg chg="mod">
          <ac:chgData name="Sophie Holland" userId="S::sophie.holland@westminster-abbey.org::973f5038-f617-450a-8546-88bc9d3463c3" providerId="AD" clId="Web-{0AA8A77D-30F2-77D9-BA5C-355B35DA9D3E}" dt="2024-10-15T12:11:06.767" v="81" actId="20577"/>
          <ac:spMkLst>
            <pc:docMk/>
            <pc:sldMk cId="2663979259" sldId="381"/>
            <ac:spMk id="11" creationId="{C478436B-4B01-E44C-9310-D52D2C2537E3}"/>
          </ac:spMkLst>
        </pc:spChg>
        <pc:picChg chg="mod">
          <ac:chgData name="Sophie Holland" userId="S::sophie.holland@westminster-abbey.org::973f5038-f617-450a-8546-88bc9d3463c3" providerId="AD" clId="Web-{0AA8A77D-30F2-77D9-BA5C-355B35DA9D3E}" dt="2024-10-15T14:26:20.308" v="3645" actId="1076"/>
          <ac:picMkLst>
            <pc:docMk/>
            <pc:sldMk cId="2663979259" sldId="381"/>
            <ac:picMk id="5" creationId="{4108D538-4284-2802-FCFE-C696C5307EEF}"/>
          </ac:picMkLst>
        </pc:picChg>
      </pc:sldChg>
      <pc:sldChg chg="addSp delSp modSp">
        <pc:chgData name="Sophie Holland" userId="S::sophie.holland@westminster-abbey.org::973f5038-f617-450a-8546-88bc9d3463c3" providerId="AD" clId="Web-{0AA8A77D-30F2-77D9-BA5C-355B35DA9D3E}" dt="2024-10-15T14:22:17.362" v="3619"/>
        <pc:sldMkLst>
          <pc:docMk/>
          <pc:sldMk cId="3819458236" sldId="393"/>
        </pc:sldMkLst>
        <pc:spChg chg="mod">
          <ac:chgData name="Sophie Holland" userId="S::sophie.holland@westminster-abbey.org::973f5038-f617-450a-8546-88bc9d3463c3" providerId="AD" clId="Web-{0AA8A77D-30F2-77D9-BA5C-355B35DA9D3E}" dt="2024-10-15T13:36:42.245" v="2800" actId="20577"/>
          <ac:spMkLst>
            <pc:docMk/>
            <pc:sldMk cId="3819458236" sldId="393"/>
            <ac:spMk id="10" creationId="{C478436B-4B01-E44C-9310-D52D2C2537E3}"/>
          </ac:spMkLst>
        </pc:spChg>
        <pc:spChg chg="mod">
          <ac:chgData name="Sophie Holland" userId="S::sophie.holland@westminster-abbey.org::973f5038-f617-450a-8546-88bc9d3463c3" providerId="AD" clId="Web-{0AA8A77D-30F2-77D9-BA5C-355B35DA9D3E}" dt="2024-10-15T14:21:20.110" v="3618" actId="20577"/>
          <ac:spMkLst>
            <pc:docMk/>
            <pc:sldMk cId="3819458236" sldId="393"/>
            <ac:spMk id="12" creationId="{74A5BF1B-AC89-545A-8446-99E1D699CE4F}"/>
          </ac:spMkLst>
        </pc:spChg>
      </pc:sldChg>
      <pc:sldChg chg="addSp delSp modSp addAnim delAnim">
        <pc:chgData name="Sophie Holland" userId="S::sophie.holland@westminster-abbey.org::973f5038-f617-450a-8546-88bc9d3463c3" providerId="AD" clId="Web-{0AA8A77D-30F2-77D9-BA5C-355B35DA9D3E}" dt="2024-10-15T14:27:38.794" v="3682"/>
        <pc:sldMkLst>
          <pc:docMk/>
          <pc:sldMk cId="3515797782" sldId="395"/>
        </pc:sldMkLst>
        <pc:spChg chg="mod">
          <ac:chgData name="Sophie Holland" userId="S::sophie.holland@westminster-abbey.org::973f5038-f617-450a-8546-88bc9d3463c3" providerId="AD" clId="Web-{0AA8A77D-30F2-77D9-BA5C-355B35DA9D3E}" dt="2024-10-15T14:24:08.585" v="3639" actId="14100"/>
          <ac:spMkLst>
            <pc:docMk/>
            <pc:sldMk cId="3515797782" sldId="395"/>
            <ac:spMk id="7" creationId="{F4D62514-7CFC-F79C-7153-48084958FB42}"/>
          </ac:spMkLst>
        </pc:spChg>
      </pc:sldChg>
      <pc:sldChg chg="addSp delSp modSp">
        <pc:chgData name="Sophie Holland" userId="S::sophie.holland@westminster-abbey.org::973f5038-f617-450a-8546-88bc9d3463c3" providerId="AD" clId="Web-{0AA8A77D-30F2-77D9-BA5C-355B35DA9D3E}" dt="2024-10-15T14:24:19.069" v="3644" actId="1076"/>
        <pc:sldMkLst>
          <pc:docMk/>
          <pc:sldMk cId="2948722012" sldId="396"/>
        </pc:sldMkLst>
        <pc:spChg chg="mod">
          <ac:chgData name="Sophie Holland" userId="S::sophie.holland@westminster-abbey.org::973f5038-f617-450a-8546-88bc9d3463c3" providerId="AD" clId="Web-{0AA8A77D-30F2-77D9-BA5C-355B35DA9D3E}" dt="2024-10-15T14:17:52.838" v="3610" actId="14100"/>
          <ac:spMkLst>
            <pc:docMk/>
            <pc:sldMk cId="2948722012" sldId="396"/>
            <ac:spMk id="12" creationId="{74A5BF1B-AC89-545A-8446-99E1D699CE4F}"/>
          </ac:spMkLst>
        </pc:spChg>
      </pc:sldChg>
      <pc:sldChg chg="addSp delSp modSp">
        <pc:chgData name="Sophie Holland" userId="S::sophie.holland@westminster-abbey.org::973f5038-f617-450a-8546-88bc9d3463c3" providerId="AD" clId="Web-{0AA8A77D-30F2-77D9-BA5C-355B35DA9D3E}" dt="2024-10-15T12:41:16.902" v="740" actId="20577"/>
        <pc:sldMkLst>
          <pc:docMk/>
          <pc:sldMk cId="3404531805" sldId="401"/>
        </pc:sldMkLst>
        <pc:spChg chg="add mod">
          <ac:chgData name="Sophie Holland" userId="S::sophie.holland@westminster-abbey.org::973f5038-f617-450a-8546-88bc9d3463c3" providerId="AD" clId="Web-{0AA8A77D-30F2-77D9-BA5C-355B35DA9D3E}" dt="2024-10-15T12:41:11.683" v="723" actId="1076"/>
          <ac:spMkLst>
            <pc:docMk/>
            <pc:sldMk cId="3404531805" sldId="401"/>
            <ac:spMk id="7" creationId="{F343DF06-061B-4DE1-9F5A-C1B85CC17901}"/>
          </ac:spMkLst>
        </pc:spChg>
      </pc:sldChg>
      <pc:sldChg chg="del">
        <pc:chgData name="Sophie Holland" userId="S::sophie.holland@westminster-abbey.org::973f5038-f617-450a-8546-88bc9d3463c3" providerId="AD" clId="Web-{0AA8A77D-30F2-77D9-BA5C-355B35DA9D3E}" dt="2024-10-15T12:41:21.590" v="741"/>
        <pc:sldMkLst>
          <pc:docMk/>
          <pc:sldMk cId="3502630468" sldId="403"/>
        </pc:sldMkLst>
      </pc:sldChg>
      <pc:sldChg chg="addSp delSp modSp del ord">
        <pc:chgData name="Sophie Holland" userId="S::sophie.holland@westminster-abbey.org::973f5038-f617-450a-8546-88bc9d3463c3" providerId="AD" clId="Web-{0AA8A77D-30F2-77D9-BA5C-355B35DA9D3E}" dt="2024-10-15T12:15:17.752" v="144"/>
        <pc:sldMkLst>
          <pc:docMk/>
          <pc:sldMk cId="4163255567" sldId="405"/>
        </pc:sldMkLst>
      </pc:sldChg>
      <pc:sldChg chg="addSp delSp modSp add replId">
        <pc:chgData name="Sophie Holland" userId="S::sophie.holland@westminster-abbey.org::973f5038-f617-450a-8546-88bc9d3463c3" providerId="AD" clId="Web-{0AA8A77D-30F2-77D9-BA5C-355B35DA9D3E}" dt="2024-10-15T13:32:24.665" v="2706" actId="1076"/>
        <pc:sldMkLst>
          <pc:docMk/>
          <pc:sldMk cId="490453873" sldId="406"/>
        </pc:sldMkLst>
      </pc:sldChg>
      <pc:sldChg chg="addSp delSp modSp add ord replId">
        <pc:chgData name="Sophie Holland" userId="S::sophie.holland@westminster-abbey.org::973f5038-f617-450a-8546-88bc9d3463c3" providerId="AD" clId="Web-{0AA8A77D-30F2-77D9-BA5C-355B35DA9D3E}" dt="2024-10-15T14:26:57.684" v="3681" actId="14100"/>
        <pc:sldMkLst>
          <pc:docMk/>
          <pc:sldMk cId="3852539896" sldId="407"/>
        </pc:sldMkLst>
        <pc:spChg chg="mod">
          <ac:chgData name="Sophie Holland" userId="S::sophie.holland@westminster-abbey.org::973f5038-f617-450a-8546-88bc9d3463c3" providerId="AD" clId="Web-{0AA8A77D-30F2-77D9-BA5C-355B35DA9D3E}" dt="2024-10-15T13:33:54.905" v="2780" actId="20577"/>
          <ac:spMkLst>
            <pc:docMk/>
            <pc:sldMk cId="3852539896" sldId="407"/>
            <ac:spMk id="3" creationId="{74A5BF1B-AC89-545A-8446-99E1D699CE4F}"/>
          </ac:spMkLst>
        </pc:spChg>
        <pc:spChg chg="mod">
          <ac:chgData name="Sophie Holland" userId="S::sophie.holland@westminster-abbey.org::973f5038-f617-450a-8546-88bc9d3463c3" providerId="AD" clId="Web-{0AA8A77D-30F2-77D9-BA5C-355B35DA9D3E}" dt="2024-10-15T12:15:29.737" v="157" actId="20577"/>
          <ac:spMkLst>
            <pc:docMk/>
            <pc:sldMk cId="3852539896" sldId="407"/>
            <ac:spMk id="11" creationId="{C478436B-4B01-E44C-9310-D52D2C2537E3}"/>
          </ac:spMkLst>
        </pc:spChg>
      </pc:sldChg>
    </pc:docChg>
  </pc:docChgLst>
  <pc:docChgLst>
    <pc:chgData name="Laura Arends" userId="a1c91e67-eed6-4549-a4b2-f1951bd78e56" providerId="ADAL" clId="{9D6C5889-0131-41E7-8656-2EE570266264}"/>
    <pc:docChg chg="">
      <pc:chgData name="Laura Arends" userId="a1c91e67-eed6-4549-a4b2-f1951bd78e56" providerId="ADAL" clId="{9D6C5889-0131-41E7-8656-2EE570266264}" dt="2024-04-16T11:08:46.973" v="0"/>
      <pc:docMkLst>
        <pc:docMk/>
      </pc:docMkLst>
      <pc:sldChg chg="modCm">
        <pc:chgData name="Laura Arends" userId="a1c91e67-eed6-4549-a4b2-f1951bd78e56" providerId="ADAL" clId="{9D6C5889-0131-41E7-8656-2EE570266264}" dt="2024-04-16T11:08:46.973" v="0"/>
        <pc:sldMkLst>
          <pc:docMk/>
          <pc:sldMk cId="335759159" sldId="386"/>
        </pc:sldMkLst>
      </pc:sldChg>
    </pc:docChg>
  </pc:docChgLst>
  <pc:docChgLst>
    <pc:chgData name="Sian Shaw" userId="S::sian.shaw@westminster-abbey.org::cf930bf7-ba7f-4ec0-9225-526cb0af2be3" providerId="AD" clId="Web-{9F81A313-8A25-BA36-BBF2-CA98AE13AA34}"/>
    <pc:docChg chg="modSld">
      <pc:chgData name="Sian Shaw" userId="S::sian.shaw@westminster-abbey.org::cf930bf7-ba7f-4ec0-9225-526cb0af2be3" providerId="AD" clId="Web-{9F81A313-8A25-BA36-BBF2-CA98AE13AA34}" dt="2024-07-26T14:34:15.637" v="18"/>
      <pc:docMkLst>
        <pc:docMk/>
      </pc:docMkLst>
      <pc:sldChg chg="addSp delSp modSp">
        <pc:chgData name="Sian Shaw" userId="S::sian.shaw@westminster-abbey.org::cf930bf7-ba7f-4ec0-9225-526cb0af2be3" providerId="AD" clId="Web-{9F81A313-8A25-BA36-BBF2-CA98AE13AA34}" dt="2024-07-26T14:34:15.637" v="18"/>
        <pc:sldMkLst>
          <pc:docMk/>
          <pc:sldMk cId="3655528256" sldId="378"/>
        </pc:sldMkLst>
      </pc:sldChg>
    </pc:docChg>
  </pc:docChgLst>
  <pc:docChgLst>
    <pc:chgData name="Sophie Holland" userId="S::sophie.holland@westminster-abbey.org::973f5038-f617-450a-8546-88bc9d3463c3" providerId="AD" clId="Web-{851D40E1-3225-5E1A-29D3-04D3BA3360B7}"/>
    <pc:docChg chg="modSld">
      <pc:chgData name="Sophie Holland" userId="S::sophie.holland@westminster-abbey.org::973f5038-f617-450a-8546-88bc9d3463c3" providerId="AD" clId="Web-{851D40E1-3225-5E1A-29D3-04D3BA3360B7}" dt="2024-07-30T14:07:16.635" v="90" actId="20577"/>
      <pc:docMkLst>
        <pc:docMk/>
      </pc:docMkLst>
      <pc:sldChg chg="modSp">
        <pc:chgData name="Sophie Holland" userId="S::sophie.holland@westminster-abbey.org::973f5038-f617-450a-8546-88bc9d3463c3" providerId="AD" clId="Web-{851D40E1-3225-5E1A-29D3-04D3BA3360B7}" dt="2024-07-30T14:03:47.845" v="25" actId="1076"/>
        <pc:sldMkLst>
          <pc:docMk/>
          <pc:sldMk cId="582489287" sldId="373"/>
        </pc:sldMkLst>
      </pc:sldChg>
      <pc:sldChg chg="modSp modCm">
        <pc:chgData name="Sophie Holland" userId="S::sophie.holland@westminster-abbey.org::973f5038-f617-450a-8546-88bc9d3463c3" providerId="AD" clId="Web-{851D40E1-3225-5E1A-29D3-04D3BA3360B7}" dt="2024-07-30T13:59:46.195" v="2" actId="20577"/>
        <pc:sldMkLst>
          <pc:docMk/>
          <pc:sldMk cId="2422937574" sldId="381"/>
        </pc:sldMkLst>
      </pc:sldChg>
      <pc:sldChg chg="modSp">
        <pc:chgData name="Sophie Holland" userId="S::sophie.holland@westminster-abbey.org::973f5038-f617-450a-8546-88bc9d3463c3" providerId="AD" clId="Web-{851D40E1-3225-5E1A-29D3-04D3BA3360B7}" dt="2024-07-30T14:02:21.060" v="5" actId="20577"/>
        <pc:sldMkLst>
          <pc:docMk/>
          <pc:sldMk cId="1857959272" sldId="382"/>
        </pc:sldMkLst>
      </pc:sldChg>
      <pc:sldChg chg="modSp">
        <pc:chgData name="Sophie Holland" userId="S::sophie.holland@westminster-abbey.org::973f5038-f617-450a-8546-88bc9d3463c3" providerId="AD" clId="Web-{851D40E1-3225-5E1A-29D3-04D3BA3360B7}" dt="2024-07-30T14:05:52.928" v="57" actId="20577"/>
        <pc:sldMkLst>
          <pc:docMk/>
          <pc:sldMk cId="3886673787" sldId="384"/>
        </pc:sldMkLst>
      </pc:sldChg>
      <pc:sldChg chg="modSp">
        <pc:chgData name="Sophie Holland" userId="S::sophie.holland@westminster-abbey.org::973f5038-f617-450a-8546-88bc9d3463c3" providerId="AD" clId="Web-{851D40E1-3225-5E1A-29D3-04D3BA3360B7}" dt="2024-07-30T14:05:37.865" v="53" actId="1076"/>
        <pc:sldMkLst>
          <pc:docMk/>
          <pc:sldMk cId="3713465871" sldId="385"/>
        </pc:sldMkLst>
      </pc:sldChg>
      <pc:sldChg chg="modSp">
        <pc:chgData name="Sophie Holland" userId="S::sophie.holland@westminster-abbey.org::973f5038-f617-450a-8546-88bc9d3463c3" providerId="AD" clId="Web-{851D40E1-3225-5E1A-29D3-04D3BA3360B7}" dt="2024-07-30T14:04:49.082" v="45" actId="1076"/>
        <pc:sldMkLst>
          <pc:docMk/>
          <pc:sldMk cId="4038425311" sldId="386"/>
        </pc:sldMkLst>
      </pc:sldChg>
      <pc:sldChg chg="modSp">
        <pc:chgData name="Sophie Holland" userId="S::sophie.holland@westminster-abbey.org::973f5038-f617-450a-8546-88bc9d3463c3" providerId="AD" clId="Web-{851D40E1-3225-5E1A-29D3-04D3BA3360B7}" dt="2024-07-30T14:07:16.635" v="90" actId="20577"/>
        <pc:sldMkLst>
          <pc:docMk/>
          <pc:sldMk cId="2987191116" sldId="388"/>
        </pc:sldMkLst>
      </pc:sldChg>
      <pc:sldChg chg="modSp">
        <pc:chgData name="Sophie Holland" userId="S::sophie.holland@westminster-abbey.org::973f5038-f617-450a-8546-88bc9d3463c3" providerId="AD" clId="Web-{851D40E1-3225-5E1A-29D3-04D3BA3360B7}" dt="2024-07-30T14:02:38.483" v="9" actId="20577"/>
        <pc:sldMkLst>
          <pc:docMk/>
          <pc:sldMk cId="1036688037" sldId="389"/>
        </pc:sldMkLst>
      </pc:sldChg>
      <pc:sldChg chg="modSp">
        <pc:chgData name="Sophie Holland" userId="S::sophie.holland@westminster-abbey.org::973f5038-f617-450a-8546-88bc9d3463c3" providerId="AD" clId="Web-{851D40E1-3225-5E1A-29D3-04D3BA3360B7}" dt="2024-07-30T14:02:56.655" v="13" actId="20577"/>
        <pc:sldMkLst>
          <pc:docMk/>
          <pc:sldMk cId="151588631" sldId="390"/>
        </pc:sldMkLst>
      </pc:sldChg>
      <pc:sldChg chg="modSp">
        <pc:chgData name="Sophie Holland" userId="S::sophie.holland@westminster-abbey.org::973f5038-f617-450a-8546-88bc9d3463c3" providerId="AD" clId="Web-{851D40E1-3225-5E1A-29D3-04D3BA3360B7}" dt="2024-07-30T14:06:02.866" v="60" actId="20577"/>
        <pc:sldMkLst>
          <pc:docMk/>
          <pc:sldMk cId="3274252756" sldId="391"/>
        </pc:sldMkLst>
      </pc:sldChg>
    </pc:docChg>
  </pc:docChgLst>
  <pc:docChgLst>
    <pc:chgData name="Sophie Holland" userId="S::sophie.holland@westminster-abbey.org::973f5038-f617-450a-8546-88bc9d3463c3" providerId="AD" clId="Web-{877A2219-A56A-3FDA-7B4A-DF90EA727054}"/>
    <pc:docChg chg="delSld">
      <pc:chgData name="Sophie Holland" userId="S::sophie.holland@westminster-abbey.org::973f5038-f617-450a-8546-88bc9d3463c3" providerId="AD" clId="Web-{877A2219-A56A-3FDA-7B4A-DF90EA727054}" dt="2024-10-23T15:49:45.186" v="0"/>
      <pc:docMkLst>
        <pc:docMk/>
      </pc:docMkLst>
      <pc:sldChg chg="del">
        <pc:chgData name="Sophie Holland" userId="S::sophie.holland@westminster-abbey.org::973f5038-f617-450a-8546-88bc9d3463c3" providerId="AD" clId="Web-{877A2219-A56A-3FDA-7B4A-DF90EA727054}" dt="2024-10-23T15:49:45.186" v="0"/>
        <pc:sldMkLst>
          <pc:docMk/>
          <pc:sldMk cId="302064426" sldId="408"/>
        </pc:sldMkLst>
      </pc:sldChg>
    </pc:docChg>
  </pc:docChgLst>
  <pc:docChgLst>
    <pc:chgData name="Sophie Holland" userId="S::sophie.holland@westminster-abbey.org::973f5038-f617-450a-8546-88bc9d3463c3" providerId="AD" clId="Web-{610FC29F-E8F7-7EF7-7C19-8D086836D34B}"/>
    <pc:docChg chg="addSld modSld sldOrd">
      <pc:chgData name="Sophie Holland" userId="S::sophie.holland@westminster-abbey.org::973f5038-f617-450a-8546-88bc9d3463c3" providerId="AD" clId="Web-{610FC29F-E8F7-7EF7-7C19-8D086836D34B}" dt="2024-11-26T12:48:25.554" v="740"/>
      <pc:docMkLst>
        <pc:docMk/>
      </pc:docMkLst>
      <pc:sldChg chg="modSp">
        <pc:chgData name="Sophie Holland" userId="S::sophie.holland@westminster-abbey.org::973f5038-f617-450a-8546-88bc9d3463c3" providerId="AD" clId="Web-{610FC29F-E8F7-7EF7-7C19-8D086836D34B}" dt="2024-11-26T11:05:03.767" v="123" actId="20577"/>
        <pc:sldMkLst>
          <pc:docMk/>
          <pc:sldMk cId="2663979259" sldId="381"/>
        </pc:sldMkLst>
        <pc:spChg chg="mod">
          <ac:chgData name="Sophie Holland" userId="S::sophie.holland@westminster-abbey.org::973f5038-f617-450a-8546-88bc9d3463c3" providerId="AD" clId="Web-{610FC29F-E8F7-7EF7-7C19-8D086836D34B}" dt="2024-11-26T11:05:03.767" v="123" actId="20577"/>
          <ac:spMkLst>
            <pc:docMk/>
            <pc:sldMk cId="2663979259" sldId="381"/>
            <ac:spMk id="3" creationId="{74A5BF1B-AC89-545A-8446-99E1D699CE4F}"/>
          </ac:spMkLst>
        </pc:spChg>
      </pc:sldChg>
      <pc:sldChg chg="modSp addAnim delAnim">
        <pc:chgData name="Sophie Holland" userId="S::sophie.holland@westminster-abbey.org::973f5038-f617-450a-8546-88bc9d3463c3" providerId="AD" clId="Web-{610FC29F-E8F7-7EF7-7C19-8D086836D34B}" dt="2024-11-26T12:48:25.554" v="740"/>
        <pc:sldMkLst>
          <pc:docMk/>
          <pc:sldMk cId="3819458236" sldId="393"/>
        </pc:sldMkLst>
        <pc:spChg chg="mod">
          <ac:chgData name="Sophie Holland" userId="S::sophie.holland@westminster-abbey.org::973f5038-f617-450a-8546-88bc9d3463c3" providerId="AD" clId="Web-{610FC29F-E8F7-7EF7-7C19-8D086836D34B}" dt="2024-11-26T11:29:04.792" v="273" actId="20577"/>
          <ac:spMkLst>
            <pc:docMk/>
            <pc:sldMk cId="3819458236" sldId="393"/>
            <ac:spMk id="12" creationId="{74A5BF1B-AC89-545A-8446-99E1D699CE4F}"/>
          </ac:spMkLst>
        </pc:spChg>
      </pc:sldChg>
      <pc:sldChg chg="modSp modCm">
        <pc:chgData name="Sophie Holland" userId="S::sophie.holland@westminster-abbey.org::973f5038-f617-450a-8546-88bc9d3463c3" providerId="AD" clId="Web-{610FC29F-E8F7-7EF7-7C19-8D086836D34B}" dt="2024-11-26T11:41:55.501" v="380" actId="20577"/>
        <pc:sldMkLst>
          <pc:docMk/>
          <pc:sldMk cId="3515797782" sldId="395"/>
        </pc:sldMkLst>
        <pc:spChg chg="mod">
          <ac:chgData name="Sophie Holland" userId="S::sophie.holland@westminster-abbey.org::973f5038-f617-450a-8546-88bc9d3463c3" providerId="AD" clId="Web-{610FC29F-E8F7-7EF7-7C19-8D086836D34B}" dt="2024-11-26T11:41:55.501" v="380" actId="20577"/>
          <ac:spMkLst>
            <pc:docMk/>
            <pc:sldMk cId="3515797782" sldId="395"/>
            <ac:spMk id="7" creationId="{F4D62514-7CFC-F79C-7153-48084958FB42}"/>
          </ac:spMkLst>
        </pc:spChg>
      </pc:sldChg>
      <pc:sldChg chg="addSp delSp modSp">
        <pc:chgData name="Sophie Holland" userId="S::sophie.holland@westminster-abbey.org::973f5038-f617-450a-8546-88bc9d3463c3" providerId="AD" clId="Web-{610FC29F-E8F7-7EF7-7C19-8D086836D34B}" dt="2024-11-26T12:46:21.800" v="736" actId="20577"/>
        <pc:sldMkLst>
          <pc:docMk/>
          <pc:sldMk cId="2948722012" sldId="396"/>
        </pc:sldMkLst>
        <pc:spChg chg="add del mod">
          <ac:chgData name="Sophie Holland" userId="S::sophie.holland@westminster-abbey.org::973f5038-f617-450a-8546-88bc9d3463c3" providerId="AD" clId="Web-{610FC29F-E8F7-7EF7-7C19-8D086836D34B}" dt="2024-11-26T11:36:50.805" v="307"/>
          <ac:spMkLst>
            <pc:docMk/>
            <pc:sldMk cId="2948722012" sldId="396"/>
            <ac:spMk id="2" creationId="{6700EE4E-0DDC-1529-F73D-31DEAFE3AE72}"/>
          </ac:spMkLst>
        </pc:spChg>
        <pc:spChg chg="add del mod">
          <ac:chgData name="Sophie Holland" userId="S::sophie.holland@westminster-abbey.org::973f5038-f617-450a-8546-88bc9d3463c3" providerId="AD" clId="Web-{610FC29F-E8F7-7EF7-7C19-8D086836D34B}" dt="2024-11-26T11:45:38.148" v="400"/>
          <ac:spMkLst>
            <pc:docMk/>
            <pc:sldMk cId="2948722012" sldId="396"/>
            <ac:spMk id="3" creationId="{A09993CE-6620-E45D-DD06-186A251559DC}"/>
          </ac:spMkLst>
        </pc:spChg>
        <pc:spChg chg="add del mod">
          <ac:chgData name="Sophie Holland" userId="S::sophie.holland@westminster-abbey.org::973f5038-f617-450a-8546-88bc9d3463c3" providerId="AD" clId="Web-{610FC29F-E8F7-7EF7-7C19-8D086836D34B}" dt="2024-11-26T11:53:51.881" v="506"/>
          <ac:spMkLst>
            <pc:docMk/>
            <pc:sldMk cId="2948722012" sldId="396"/>
            <ac:spMk id="4" creationId="{44D85827-9A42-040D-2ED7-7896D8E99E99}"/>
          </ac:spMkLst>
        </pc:spChg>
        <pc:spChg chg="add del mod">
          <ac:chgData name="Sophie Holland" userId="S::sophie.holland@westminster-abbey.org::973f5038-f617-450a-8546-88bc9d3463c3" providerId="AD" clId="Web-{610FC29F-E8F7-7EF7-7C19-8D086836D34B}" dt="2024-11-26T12:10:22.472" v="671"/>
          <ac:spMkLst>
            <pc:docMk/>
            <pc:sldMk cId="2948722012" sldId="396"/>
            <ac:spMk id="5" creationId="{B39C3105-5C3A-7ACB-C03F-302CDA6F3D64}"/>
          </ac:spMkLst>
        </pc:spChg>
        <pc:spChg chg="mod">
          <ac:chgData name="Sophie Holland" userId="S::sophie.holland@westminster-abbey.org::973f5038-f617-450a-8546-88bc9d3463c3" providerId="AD" clId="Web-{610FC29F-E8F7-7EF7-7C19-8D086836D34B}" dt="2024-11-26T12:46:21.800" v="736" actId="20577"/>
          <ac:spMkLst>
            <pc:docMk/>
            <pc:sldMk cId="2948722012" sldId="396"/>
            <ac:spMk id="12" creationId="{74A5BF1B-AC89-545A-8446-99E1D699CE4F}"/>
          </ac:spMkLst>
        </pc:spChg>
      </pc:sldChg>
      <pc:sldChg chg="addSp delSp modSp">
        <pc:chgData name="Sophie Holland" userId="S::sophie.holland@westminster-abbey.org::973f5038-f617-450a-8546-88bc9d3463c3" providerId="AD" clId="Web-{610FC29F-E8F7-7EF7-7C19-8D086836D34B}" dt="2024-11-26T12:20:11.395" v="707" actId="20577"/>
        <pc:sldMkLst>
          <pc:docMk/>
          <pc:sldMk cId="3404531805" sldId="401"/>
        </pc:sldMkLst>
        <pc:spChg chg="add del mod">
          <ac:chgData name="Sophie Holland" userId="S::sophie.holland@westminster-abbey.org::973f5038-f617-450a-8546-88bc9d3463c3" providerId="AD" clId="Web-{610FC29F-E8F7-7EF7-7C19-8D086836D34B}" dt="2024-11-26T12:20:11.395" v="707" actId="20577"/>
          <ac:spMkLst>
            <pc:docMk/>
            <pc:sldMk cId="3404531805" sldId="401"/>
            <ac:spMk id="7" creationId="{F343DF06-061B-4DE1-9F5A-C1B85CC17901}"/>
          </ac:spMkLst>
        </pc:spChg>
      </pc:sldChg>
      <pc:sldChg chg="addSp delSp modSp add ord replId">
        <pc:chgData name="Sophie Holland" userId="S::sophie.holland@westminster-abbey.org::973f5038-f617-450a-8546-88bc9d3463c3" providerId="AD" clId="Web-{610FC29F-E8F7-7EF7-7C19-8D086836D34B}" dt="2024-11-26T12:40:02.586" v="735" actId="20577"/>
        <pc:sldMkLst>
          <pc:docMk/>
          <pc:sldMk cId="1813894221" sldId="409"/>
        </pc:sldMkLst>
        <pc:spChg chg="add del mod">
          <ac:chgData name="Sophie Holland" userId="S::sophie.holland@westminster-abbey.org::973f5038-f617-450a-8546-88bc9d3463c3" providerId="AD" clId="Web-{610FC29F-E8F7-7EF7-7C19-8D086836D34B}" dt="2024-11-26T10:57:59.631" v="43"/>
          <ac:spMkLst>
            <pc:docMk/>
            <pc:sldMk cId="1813894221" sldId="409"/>
            <ac:spMk id="2" creationId="{50A387CA-FCE2-BD0D-6794-B07E62BC6F02}"/>
          </ac:spMkLst>
        </pc:spChg>
        <pc:spChg chg="mod">
          <ac:chgData name="Sophie Holland" userId="S::sophie.holland@westminster-abbey.org::973f5038-f617-450a-8546-88bc9d3463c3" providerId="AD" clId="Web-{610FC29F-E8F7-7EF7-7C19-8D086836D34B}" dt="2024-11-26T12:19:38.394" v="706" actId="20577"/>
          <ac:spMkLst>
            <pc:docMk/>
            <pc:sldMk cId="1813894221" sldId="409"/>
            <ac:spMk id="3" creationId="{74A5BF1B-AC89-545A-8446-99E1D699CE4F}"/>
          </ac:spMkLst>
        </pc:spChg>
        <pc:spChg chg="mod">
          <ac:chgData name="Sophie Holland" userId="S::sophie.holland@westminster-abbey.org::973f5038-f617-450a-8546-88bc9d3463c3" providerId="AD" clId="Web-{610FC29F-E8F7-7EF7-7C19-8D086836D34B}" dt="2024-11-26T12:40:02.586" v="735" actId="20577"/>
          <ac:spMkLst>
            <pc:docMk/>
            <pc:sldMk cId="1813894221" sldId="409"/>
            <ac:spMk id="11" creationId="{C478436B-4B01-E44C-9310-D52D2C2537E3}"/>
          </ac:spMkLst>
        </pc:spChg>
        <pc:picChg chg="del">
          <ac:chgData name="Sophie Holland" userId="S::sophie.holland@westminster-abbey.org::973f5038-f617-450a-8546-88bc9d3463c3" providerId="AD" clId="Web-{610FC29F-E8F7-7EF7-7C19-8D086836D34B}" dt="2024-11-26T10:57:45.880" v="29"/>
          <ac:picMkLst>
            <pc:docMk/>
            <pc:sldMk cId="1813894221" sldId="409"/>
            <ac:picMk id="5" creationId="{4108D538-4284-2802-FCFE-C696C5307EEF}"/>
          </ac:picMkLst>
        </pc:picChg>
      </pc:sldChg>
    </pc:docChg>
  </pc:docChgLst>
  <pc:docChgLst>
    <pc:chgData name="Sophie Holland" userId="S::sophie.holland@westminster-abbey.org::973f5038-f617-450a-8546-88bc9d3463c3" providerId="AD" clId="Web-{9B94A16F-690A-B25B-EBBD-1044851AB998}"/>
    <pc:docChg chg="addSld delSld">
      <pc:chgData name="Sophie Holland" userId="S::sophie.holland@westminster-abbey.org::973f5038-f617-450a-8546-88bc9d3463c3" providerId="AD" clId="Web-{9B94A16F-690A-B25B-EBBD-1044851AB998}" dt="2024-07-26T10:37:29.797" v="1"/>
      <pc:docMkLst>
        <pc:docMk/>
      </pc:docMkLst>
      <pc:sldChg chg="new del">
        <pc:chgData name="Sophie Holland" userId="S::sophie.holland@westminster-abbey.org::973f5038-f617-450a-8546-88bc9d3463c3" providerId="AD" clId="Web-{9B94A16F-690A-B25B-EBBD-1044851AB998}" dt="2024-07-26T10:37:29.797" v="1"/>
        <pc:sldMkLst>
          <pc:docMk/>
          <pc:sldMk cId="587839236" sldId="393"/>
        </pc:sldMkLst>
      </pc:sldChg>
    </pc:docChg>
  </pc:docChgLst>
  <pc:docChgLst>
    <pc:chgData name="Sophie Holland" userId="S::sophie.holland@westminster-abbey.org::973f5038-f617-450a-8546-88bc9d3463c3" providerId="AD" clId="Web-{1494A9C8-FE64-88C2-61DC-22CCA75B1651}"/>
    <pc:docChg chg="modSld">
      <pc:chgData name="Sophie Holland" userId="S::sophie.holland@westminster-abbey.org::973f5038-f617-450a-8546-88bc9d3463c3" providerId="AD" clId="Web-{1494A9C8-FE64-88C2-61DC-22CCA75B1651}" dt="2024-03-01T11:43:50.014" v="19" actId="20577"/>
      <pc:docMkLst>
        <pc:docMk/>
      </pc:docMkLst>
      <pc:sldChg chg="modSp">
        <pc:chgData name="Sophie Holland" userId="S::sophie.holland@westminster-abbey.org::973f5038-f617-450a-8546-88bc9d3463c3" providerId="AD" clId="Web-{1494A9C8-FE64-88C2-61DC-22CCA75B1651}" dt="2024-03-01T11:43:50.014" v="19" actId="20577"/>
        <pc:sldMkLst>
          <pc:docMk/>
          <pc:sldMk cId="3712833313" sldId="365"/>
        </pc:sldMkLst>
      </pc:sldChg>
    </pc:docChg>
  </pc:docChgLst>
  <pc:docChgLst>
    <pc:chgData name="Sophie Holland" userId="S::sophie.holland@westminster-abbey.org::973f5038-f617-450a-8546-88bc9d3463c3" providerId="AD" clId="Web-{A6F83820-D77A-AA45-6A5C-50F13CC65BC4}"/>
    <pc:docChg chg="modSld">
      <pc:chgData name="Sophie Holland" userId="S::sophie.holland@westminster-abbey.org::973f5038-f617-450a-8546-88bc9d3463c3" providerId="AD" clId="Web-{A6F83820-D77A-AA45-6A5C-50F13CC65BC4}" dt="2024-11-27T15:42:01.098" v="12" actId="20577"/>
      <pc:docMkLst>
        <pc:docMk/>
      </pc:docMkLst>
      <pc:sldChg chg="modSp">
        <pc:chgData name="Sophie Holland" userId="S::sophie.holland@westminster-abbey.org::973f5038-f617-450a-8546-88bc9d3463c3" providerId="AD" clId="Web-{A6F83820-D77A-AA45-6A5C-50F13CC65BC4}" dt="2024-11-27T15:41:43.207" v="7" actId="14100"/>
        <pc:sldMkLst>
          <pc:docMk/>
          <pc:sldMk cId="3512310128" sldId="392"/>
        </pc:sldMkLst>
        <pc:spChg chg="mod">
          <ac:chgData name="Sophie Holland" userId="S::sophie.holland@westminster-abbey.org::973f5038-f617-450a-8546-88bc9d3463c3" providerId="AD" clId="Web-{A6F83820-D77A-AA45-6A5C-50F13CC65BC4}" dt="2024-11-27T15:41:43.207" v="7" actId="14100"/>
          <ac:spMkLst>
            <pc:docMk/>
            <pc:sldMk cId="3512310128" sldId="392"/>
            <ac:spMk id="9" creationId="{00000000-0000-0000-0000-000000000000}"/>
          </ac:spMkLst>
        </pc:spChg>
      </pc:sldChg>
      <pc:sldChg chg="modSp">
        <pc:chgData name="Sophie Holland" userId="S::sophie.holland@westminster-abbey.org::973f5038-f617-450a-8546-88bc9d3463c3" providerId="AD" clId="Web-{A6F83820-D77A-AA45-6A5C-50F13CC65BC4}" dt="2024-11-27T15:42:01.098" v="12" actId="20577"/>
        <pc:sldMkLst>
          <pc:docMk/>
          <pc:sldMk cId="3819458236" sldId="393"/>
        </pc:sldMkLst>
        <pc:spChg chg="mod">
          <ac:chgData name="Sophie Holland" userId="S::sophie.holland@westminster-abbey.org::973f5038-f617-450a-8546-88bc9d3463c3" providerId="AD" clId="Web-{A6F83820-D77A-AA45-6A5C-50F13CC65BC4}" dt="2024-11-27T15:42:01.098" v="12" actId="20577"/>
          <ac:spMkLst>
            <pc:docMk/>
            <pc:sldMk cId="3819458236" sldId="393"/>
            <ac:spMk id="10" creationId="{C478436B-4B01-E44C-9310-D52D2C2537E3}"/>
          </ac:spMkLst>
        </pc:spChg>
      </pc:sldChg>
    </pc:docChg>
  </pc:docChgLst>
  <pc:docChgLst>
    <pc:chgData name="Sophie Holland" userId="S::sophie.holland@westminster-abbey.org::973f5038-f617-450a-8546-88bc9d3463c3" providerId="AD" clId="Web-{1CA011A3-EC23-B0BF-DBB0-D3BEDEC9A324}"/>
    <pc:docChg chg="modSld">
      <pc:chgData name="Sophie Holland" userId="S::sophie.holland@westminster-abbey.org::973f5038-f617-450a-8546-88bc9d3463c3" providerId="AD" clId="Web-{1CA011A3-EC23-B0BF-DBB0-D3BEDEC9A324}" dt="2024-03-27T15:56:45.717" v="600" actId="20577"/>
      <pc:docMkLst>
        <pc:docMk/>
      </pc:docMkLst>
      <pc:sldChg chg="modSp modNotes">
        <pc:chgData name="Sophie Holland" userId="S::sophie.holland@westminster-abbey.org::973f5038-f617-450a-8546-88bc9d3463c3" providerId="AD" clId="Web-{1CA011A3-EC23-B0BF-DBB0-D3BEDEC9A324}" dt="2024-03-27T15:50:51.790" v="496" actId="20577"/>
        <pc:sldMkLst>
          <pc:docMk/>
          <pc:sldMk cId="3712833313" sldId="365"/>
        </pc:sldMkLst>
      </pc:sldChg>
      <pc:sldChg chg="addSp delSp modSp modNotes">
        <pc:chgData name="Sophie Holland" userId="S::sophie.holland@westminster-abbey.org::973f5038-f617-450a-8546-88bc9d3463c3" providerId="AD" clId="Web-{1CA011A3-EC23-B0BF-DBB0-D3BEDEC9A324}" dt="2024-03-27T15:51:39.809" v="499" actId="1076"/>
        <pc:sldMkLst>
          <pc:docMk/>
          <pc:sldMk cId="1222876594" sldId="375"/>
        </pc:sldMkLst>
      </pc:sldChg>
      <pc:sldChg chg="modSp modNotes">
        <pc:chgData name="Sophie Holland" userId="S::sophie.holland@westminster-abbey.org::973f5038-f617-450a-8546-88bc9d3463c3" providerId="AD" clId="Web-{1CA011A3-EC23-B0BF-DBB0-D3BEDEC9A324}" dt="2024-03-27T15:54:02.848" v="524" actId="20577"/>
        <pc:sldMkLst>
          <pc:docMk/>
          <pc:sldMk cId="2759133365" sldId="376"/>
        </pc:sldMkLst>
      </pc:sldChg>
      <pc:sldChg chg="modSp modNotes">
        <pc:chgData name="Sophie Holland" userId="S::sophie.holland@westminster-abbey.org::973f5038-f617-450a-8546-88bc9d3463c3" providerId="AD" clId="Web-{1CA011A3-EC23-B0BF-DBB0-D3BEDEC9A324}" dt="2024-03-27T15:55:10.540" v="544" actId="20577"/>
        <pc:sldMkLst>
          <pc:docMk/>
          <pc:sldMk cId="1573368064" sldId="377"/>
        </pc:sldMkLst>
      </pc:sldChg>
      <pc:sldChg chg="modSp modNotes">
        <pc:chgData name="Sophie Holland" userId="S::sophie.holland@westminster-abbey.org::973f5038-f617-450a-8546-88bc9d3463c3" providerId="AD" clId="Web-{1CA011A3-EC23-B0BF-DBB0-D3BEDEC9A324}" dt="2024-03-27T15:56:22.466" v="591" actId="20577"/>
        <pc:sldMkLst>
          <pc:docMk/>
          <pc:sldMk cId="616823757" sldId="378"/>
        </pc:sldMkLst>
      </pc:sldChg>
      <pc:sldChg chg="modSp modNotes">
        <pc:chgData name="Sophie Holland" userId="S::sophie.holland@westminster-abbey.org::973f5038-f617-450a-8546-88bc9d3463c3" providerId="AD" clId="Web-{1CA011A3-EC23-B0BF-DBB0-D3BEDEC9A324}" dt="2024-03-27T15:56:45.717" v="600" actId="20577"/>
        <pc:sldMkLst>
          <pc:docMk/>
          <pc:sldMk cId="145814539" sldId="379"/>
        </pc:sldMkLst>
      </pc:sldChg>
      <pc:sldChg chg="modNotes">
        <pc:chgData name="Sophie Holland" userId="S::sophie.holland@westminster-abbey.org::973f5038-f617-450a-8546-88bc9d3463c3" providerId="AD" clId="Web-{1CA011A3-EC23-B0BF-DBB0-D3BEDEC9A324}" dt="2024-03-27T15:10:51.150" v="417"/>
        <pc:sldMkLst>
          <pc:docMk/>
          <pc:sldMk cId="1089888186" sldId="380"/>
        </pc:sldMkLst>
      </pc:sldChg>
      <pc:sldChg chg="addSp delSp modSp modNotes">
        <pc:chgData name="Sophie Holland" userId="S::sophie.holland@westminster-abbey.org::973f5038-f617-450a-8546-88bc9d3463c3" providerId="AD" clId="Web-{1CA011A3-EC23-B0BF-DBB0-D3BEDEC9A324}" dt="2024-03-27T15:28:10.414" v="490" actId="20577"/>
        <pc:sldMkLst>
          <pc:docMk/>
          <pc:sldMk cId="2663979259" sldId="381"/>
        </pc:sldMkLst>
      </pc:sldChg>
      <pc:sldChg chg="modSp modNotes">
        <pc:chgData name="Sophie Holland" userId="S::sophie.holland@westminster-abbey.org::973f5038-f617-450a-8546-88bc9d3463c3" providerId="AD" clId="Web-{1CA011A3-EC23-B0BF-DBB0-D3BEDEC9A324}" dt="2024-03-27T15:10:56.620" v="420"/>
        <pc:sldMkLst>
          <pc:docMk/>
          <pc:sldMk cId="164710391" sldId="382"/>
        </pc:sldMkLst>
      </pc:sldChg>
    </pc:docChg>
  </pc:docChgLst>
  <pc:docChgLst>
    <pc:chgData name="Sophie Holland" userId="S::sophie.holland@westminster-abbey.org::973f5038-f617-450a-8546-88bc9d3463c3" providerId="AD" clId="Web-{1193CAAC-DA84-6B61-56FF-5EB4757EE3D6}"/>
    <pc:docChg chg="addSld delSld modSld">
      <pc:chgData name="Sophie Holland" userId="S::sophie.holland@westminster-abbey.org::973f5038-f617-450a-8546-88bc9d3463c3" providerId="AD" clId="Web-{1193CAAC-DA84-6B61-56FF-5EB4757EE3D6}" dt="2024-10-15T12:09:34.353" v="1776" actId="1076"/>
      <pc:docMkLst>
        <pc:docMk/>
      </pc:docMkLst>
      <pc:sldChg chg="modSp add del">
        <pc:chgData name="Sophie Holland" userId="S::sophie.holland@westminster-abbey.org::973f5038-f617-450a-8546-88bc9d3463c3" providerId="AD" clId="Web-{1193CAAC-DA84-6B61-56FF-5EB4757EE3D6}" dt="2024-10-15T12:06:06.862" v="1742" actId="20577"/>
        <pc:sldMkLst>
          <pc:docMk/>
          <pc:sldMk cId="2663979259" sldId="381"/>
        </pc:sldMkLst>
        <pc:spChg chg="mod">
          <ac:chgData name="Sophie Holland" userId="S::sophie.holland@westminster-abbey.org::973f5038-f617-450a-8546-88bc9d3463c3" providerId="AD" clId="Web-{1193CAAC-DA84-6B61-56FF-5EB4757EE3D6}" dt="2024-10-15T12:06:06.862" v="1742" actId="20577"/>
          <ac:spMkLst>
            <pc:docMk/>
            <pc:sldMk cId="2663979259" sldId="381"/>
            <ac:spMk id="3" creationId="{74A5BF1B-AC89-545A-8446-99E1D699CE4F}"/>
          </ac:spMkLst>
        </pc:spChg>
      </pc:sldChg>
      <pc:sldChg chg="addSp delSp modSp">
        <pc:chgData name="Sophie Holland" userId="S::sophie.holland@westminster-abbey.org::973f5038-f617-450a-8546-88bc9d3463c3" providerId="AD" clId="Web-{1193CAAC-DA84-6B61-56FF-5EB4757EE3D6}" dt="2024-10-15T11:41:31.215" v="1705" actId="20577"/>
        <pc:sldMkLst>
          <pc:docMk/>
          <pc:sldMk cId="3819458236" sldId="393"/>
        </pc:sldMkLst>
        <pc:spChg chg="mod">
          <ac:chgData name="Sophie Holland" userId="S::sophie.holland@westminster-abbey.org::973f5038-f617-450a-8546-88bc9d3463c3" providerId="AD" clId="Web-{1193CAAC-DA84-6B61-56FF-5EB4757EE3D6}" dt="2024-10-15T10:13:59.852" v="10" actId="20577"/>
          <ac:spMkLst>
            <pc:docMk/>
            <pc:sldMk cId="3819458236" sldId="393"/>
            <ac:spMk id="10" creationId="{C478436B-4B01-E44C-9310-D52D2C2537E3}"/>
          </ac:spMkLst>
        </pc:spChg>
        <pc:spChg chg="mod">
          <ac:chgData name="Sophie Holland" userId="S::sophie.holland@westminster-abbey.org::973f5038-f617-450a-8546-88bc9d3463c3" providerId="AD" clId="Web-{1193CAAC-DA84-6B61-56FF-5EB4757EE3D6}" dt="2024-10-15T11:41:31.215" v="1705" actId="20577"/>
          <ac:spMkLst>
            <pc:docMk/>
            <pc:sldMk cId="3819458236" sldId="393"/>
            <ac:spMk id="12" creationId="{74A5BF1B-AC89-545A-8446-99E1D699CE4F}"/>
          </ac:spMkLst>
        </pc:spChg>
      </pc:sldChg>
      <pc:sldChg chg="addSp modSp">
        <pc:chgData name="Sophie Holland" userId="S::sophie.holland@westminster-abbey.org::973f5038-f617-450a-8546-88bc9d3463c3" providerId="AD" clId="Web-{1193CAAC-DA84-6B61-56FF-5EB4757EE3D6}" dt="2024-10-15T11:13:46.983" v="1091" actId="1076"/>
        <pc:sldMkLst>
          <pc:docMk/>
          <pc:sldMk cId="2948722012" sldId="396"/>
        </pc:sldMkLst>
        <pc:spChg chg="mod">
          <ac:chgData name="Sophie Holland" userId="S::sophie.holland@westminster-abbey.org::973f5038-f617-450a-8546-88bc9d3463c3" providerId="AD" clId="Web-{1193CAAC-DA84-6B61-56FF-5EB4757EE3D6}" dt="2024-10-15T10:13:36.554" v="1" actId="20577"/>
          <ac:spMkLst>
            <pc:docMk/>
            <pc:sldMk cId="2948722012" sldId="396"/>
            <ac:spMk id="12" creationId="{74A5BF1B-AC89-545A-8446-99E1D699CE4F}"/>
          </ac:spMkLst>
        </pc:spChg>
      </pc:sldChg>
      <pc:sldChg chg="addSp delSp modSp">
        <pc:chgData name="Sophie Holland" userId="S::sophie.holland@westminster-abbey.org::973f5038-f617-450a-8546-88bc9d3463c3" providerId="AD" clId="Web-{1193CAAC-DA84-6B61-56FF-5EB4757EE3D6}" dt="2024-10-15T10:32:04.072" v="274"/>
        <pc:sldMkLst>
          <pc:docMk/>
          <pc:sldMk cId="3630119677" sldId="397"/>
        </pc:sldMkLst>
      </pc:sldChg>
      <pc:sldChg chg="modSp">
        <pc:chgData name="Sophie Holland" userId="S::sophie.holland@westminster-abbey.org::973f5038-f617-450a-8546-88bc9d3463c3" providerId="AD" clId="Web-{1193CAAC-DA84-6B61-56FF-5EB4757EE3D6}" dt="2024-10-15T12:07:19.192" v="1755" actId="20577"/>
        <pc:sldMkLst>
          <pc:docMk/>
          <pc:sldMk cId="3404531805" sldId="401"/>
        </pc:sldMkLst>
        <pc:spChg chg="mod">
          <ac:chgData name="Sophie Holland" userId="S::sophie.holland@westminster-abbey.org::973f5038-f617-450a-8546-88bc9d3463c3" providerId="AD" clId="Web-{1193CAAC-DA84-6B61-56FF-5EB4757EE3D6}" dt="2024-10-15T12:07:19.192" v="1755" actId="20577"/>
          <ac:spMkLst>
            <pc:docMk/>
            <pc:sldMk cId="3404531805" sldId="401"/>
            <ac:spMk id="10" creationId="{C478436B-4B01-E44C-9310-D52D2C2537E3}"/>
          </ac:spMkLst>
        </pc:spChg>
      </pc:sldChg>
      <pc:sldChg chg="addSp delSp">
        <pc:chgData name="Sophie Holland" userId="S::sophie.holland@westminster-abbey.org::973f5038-f617-450a-8546-88bc9d3463c3" providerId="AD" clId="Web-{1193CAAC-DA84-6B61-56FF-5EB4757EE3D6}" dt="2024-10-15T12:09:17.009" v="1770"/>
        <pc:sldMkLst>
          <pc:docMk/>
          <pc:sldMk cId="3502630468" sldId="403"/>
        </pc:sldMkLst>
      </pc:sldChg>
      <pc:sldChg chg="addSp delSp modSp add replId">
        <pc:chgData name="Sophie Holland" userId="S::sophie.holland@westminster-abbey.org::973f5038-f617-450a-8546-88bc9d3463c3" providerId="AD" clId="Web-{1193CAAC-DA84-6B61-56FF-5EB4757EE3D6}" dt="2024-10-15T12:09:34.353" v="1776" actId="1076"/>
        <pc:sldMkLst>
          <pc:docMk/>
          <pc:sldMk cId="4163255567" sldId="405"/>
        </pc:sldMkLst>
      </pc:sldChg>
    </pc:docChg>
  </pc:docChgLst>
  <pc:docChgLst>
    <pc:chgData name="Sophie Holland" userId="S::sophie.holland@westminster-abbey.org::973f5038-f617-450a-8546-88bc9d3463c3" providerId="AD" clId="Web-{11412941-E7AE-95DE-EAFA-C8FED5B79E2E}"/>
    <pc:docChg chg="modSld">
      <pc:chgData name="Sophie Holland" userId="S::sophie.holland@westminster-abbey.org::973f5038-f617-450a-8546-88bc9d3463c3" providerId="AD" clId="Web-{11412941-E7AE-95DE-EAFA-C8FED5B79E2E}" dt="2024-04-15T13:19:59.822" v="2" actId="20577"/>
      <pc:docMkLst>
        <pc:docMk/>
      </pc:docMkLst>
      <pc:sldChg chg="modSp">
        <pc:chgData name="Sophie Holland" userId="S::sophie.holland@westminster-abbey.org::973f5038-f617-450a-8546-88bc9d3463c3" providerId="AD" clId="Web-{11412941-E7AE-95DE-EAFA-C8FED5B79E2E}" dt="2024-04-15T13:19:59.822" v="2" actId="20577"/>
        <pc:sldMkLst>
          <pc:docMk/>
          <pc:sldMk cId="1089888186" sldId="380"/>
        </pc:sldMkLst>
      </pc:sldChg>
    </pc:docChg>
  </pc:docChgLst>
  <pc:docChgLst>
    <pc:chgData name="Lou Cash" userId="S::lou.cash@westminster-abbey.org::86be4a58-c22e-4e67-b9c9-cb87f0968146" providerId="AD" clId="Web-{368DA26E-D2C6-13C7-76B7-BAF88C81C4BF}"/>
    <pc:docChg chg="addSld delSld modSld">
      <pc:chgData name="Lou Cash" userId="S::lou.cash@westminster-abbey.org::86be4a58-c22e-4e67-b9c9-cb87f0968146" providerId="AD" clId="Web-{368DA26E-D2C6-13C7-76B7-BAF88C81C4BF}" dt="2024-05-01T15:03:55.186" v="25" actId="20577"/>
      <pc:docMkLst>
        <pc:docMk/>
      </pc:docMkLst>
      <pc:sldChg chg="modSp">
        <pc:chgData name="Lou Cash" userId="S::lou.cash@westminster-abbey.org::86be4a58-c22e-4e67-b9c9-cb87f0968146" providerId="AD" clId="Web-{368DA26E-D2C6-13C7-76B7-BAF88C81C4BF}" dt="2024-05-01T15:03:40.076" v="15" actId="20577"/>
        <pc:sldMkLst>
          <pc:docMk/>
          <pc:sldMk cId="3712833313" sldId="365"/>
        </pc:sldMkLst>
      </pc:sldChg>
      <pc:sldChg chg="modSp add replId">
        <pc:chgData name="Lou Cash" userId="S::lou.cash@westminster-abbey.org::86be4a58-c22e-4e67-b9c9-cb87f0968146" providerId="AD" clId="Web-{368DA26E-D2C6-13C7-76B7-BAF88C81C4BF}" dt="2024-05-01T15:03:47.170" v="18" actId="20577"/>
        <pc:sldMkLst>
          <pc:docMk/>
          <pc:sldMk cId="2299116030" sldId="366"/>
        </pc:sldMkLst>
      </pc:sldChg>
      <pc:sldChg chg="modSp add replId">
        <pc:chgData name="Lou Cash" userId="S::lou.cash@westminster-abbey.org::86be4a58-c22e-4e67-b9c9-cb87f0968146" providerId="AD" clId="Web-{368DA26E-D2C6-13C7-76B7-BAF88C81C4BF}" dt="2024-05-01T15:03:55.186" v="25" actId="20577"/>
        <pc:sldMkLst>
          <pc:docMk/>
          <pc:sldMk cId="2501947978" sldId="367"/>
        </pc:sldMkLst>
      </pc:sldChg>
      <pc:sldChg chg="add replId">
        <pc:chgData name="Lou Cash" userId="S::lou.cash@westminster-abbey.org::86be4a58-c22e-4e67-b9c9-cb87f0968146" providerId="AD" clId="Web-{368DA26E-D2C6-13C7-76B7-BAF88C81C4BF}" dt="2024-05-01T15:03:13.856" v="6"/>
        <pc:sldMkLst>
          <pc:docMk/>
          <pc:sldMk cId="1127083958" sldId="368"/>
        </pc:sldMkLst>
      </pc:sldChg>
      <pc:sldChg chg="add replId">
        <pc:chgData name="Lou Cash" userId="S::lou.cash@westminster-abbey.org::86be4a58-c22e-4e67-b9c9-cb87f0968146" providerId="AD" clId="Web-{368DA26E-D2C6-13C7-76B7-BAF88C81C4BF}" dt="2024-05-01T15:03:16.591" v="7"/>
        <pc:sldMkLst>
          <pc:docMk/>
          <pc:sldMk cId="3596633764" sldId="369"/>
        </pc:sldMkLst>
      </pc:sldChg>
      <pc:sldChg chg="add replId">
        <pc:chgData name="Lou Cash" userId="S::lou.cash@westminster-abbey.org::86be4a58-c22e-4e67-b9c9-cb87f0968146" providerId="AD" clId="Web-{368DA26E-D2C6-13C7-76B7-BAF88C81C4BF}" dt="2024-05-01T15:03:18.669" v="8"/>
        <pc:sldMkLst>
          <pc:docMk/>
          <pc:sldMk cId="3051632917" sldId="370"/>
        </pc:sldMkLst>
      </pc:sldChg>
      <pc:sldChg chg="add replId">
        <pc:chgData name="Lou Cash" userId="S::lou.cash@westminster-abbey.org::86be4a58-c22e-4e67-b9c9-cb87f0968146" providerId="AD" clId="Web-{368DA26E-D2C6-13C7-76B7-BAF88C81C4BF}" dt="2024-05-01T15:03:20.529" v="9"/>
        <pc:sldMkLst>
          <pc:docMk/>
          <pc:sldMk cId="797830222" sldId="371"/>
        </pc:sldMkLst>
      </pc:sldChg>
      <pc:sldChg chg="add replId">
        <pc:chgData name="Lou Cash" userId="S::lou.cash@westminster-abbey.org::86be4a58-c22e-4e67-b9c9-cb87f0968146" providerId="AD" clId="Web-{368DA26E-D2C6-13C7-76B7-BAF88C81C4BF}" dt="2024-05-01T15:03:22.560" v="10"/>
        <pc:sldMkLst>
          <pc:docMk/>
          <pc:sldMk cId="1133971357" sldId="372"/>
        </pc:sldMkLst>
      </pc:sldChg>
      <pc:sldChg chg="add replId">
        <pc:chgData name="Lou Cash" userId="S::lou.cash@westminster-abbey.org::86be4a58-c22e-4e67-b9c9-cb87f0968146" providerId="AD" clId="Web-{368DA26E-D2C6-13C7-76B7-BAF88C81C4BF}" dt="2024-05-01T15:03:24.482" v="11"/>
        <pc:sldMkLst>
          <pc:docMk/>
          <pc:sldMk cId="582489287" sldId="373"/>
        </pc:sldMkLst>
      </pc:sldChg>
      <pc:sldChg chg="add replId">
        <pc:chgData name="Lou Cash" userId="S::lou.cash@westminster-abbey.org::86be4a58-c22e-4e67-b9c9-cb87f0968146" providerId="AD" clId="Web-{368DA26E-D2C6-13C7-76B7-BAF88C81C4BF}" dt="2024-05-01T15:03:26.560" v="12"/>
        <pc:sldMkLst>
          <pc:docMk/>
          <pc:sldMk cId="2256884851" sldId="374"/>
        </pc:sldMkLst>
      </pc:sldChg>
      <pc:sldChg chg="add replId">
        <pc:chgData name="Lou Cash" userId="S::lou.cash@westminster-abbey.org::86be4a58-c22e-4e67-b9c9-cb87f0968146" providerId="AD" clId="Web-{368DA26E-D2C6-13C7-76B7-BAF88C81C4BF}" dt="2024-05-01T15:03:28.623" v="13"/>
        <pc:sldMkLst>
          <pc:docMk/>
          <pc:sldMk cId="1432822279" sldId="375"/>
        </pc:sldMkLst>
      </pc:sldChg>
      <pc:sldChg chg="del">
        <pc:chgData name="Lou Cash" userId="S::lou.cash@westminster-abbey.org::86be4a58-c22e-4e67-b9c9-cb87f0968146" providerId="AD" clId="Web-{368DA26E-D2C6-13C7-76B7-BAF88C81C4BF}" dt="2024-05-01T15:03:04.262" v="3"/>
        <pc:sldMkLst>
          <pc:docMk/>
          <pc:sldMk cId="164710391" sldId="382"/>
        </pc:sldMkLst>
      </pc:sldChg>
      <pc:sldChg chg="del">
        <pc:chgData name="Lou Cash" userId="S::lou.cash@westminster-abbey.org::86be4a58-c22e-4e67-b9c9-cb87f0968146" providerId="AD" clId="Web-{368DA26E-D2C6-13C7-76B7-BAF88C81C4BF}" dt="2024-05-01T15:02:58.997" v="1"/>
        <pc:sldMkLst>
          <pc:docMk/>
          <pc:sldMk cId="384624548" sldId="384"/>
        </pc:sldMkLst>
      </pc:sldChg>
      <pc:sldChg chg="del">
        <pc:chgData name="Lou Cash" userId="S::lou.cash@westminster-abbey.org::86be4a58-c22e-4e67-b9c9-cb87f0968146" providerId="AD" clId="Web-{368DA26E-D2C6-13C7-76B7-BAF88C81C4BF}" dt="2024-05-01T15:02:55.325" v="0"/>
        <pc:sldMkLst>
          <pc:docMk/>
          <pc:sldMk cId="1954523333" sldId="385"/>
        </pc:sldMkLst>
      </pc:sldChg>
      <pc:sldChg chg="del">
        <pc:chgData name="Lou Cash" userId="S::lou.cash@westminster-abbey.org::86be4a58-c22e-4e67-b9c9-cb87f0968146" providerId="AD" clId="Web-{368DA26E-D2C6-13C7-76B7-BAF88C81C4BF}" dt="2024-05-01T15:03:02.122" v="2"/>
        <pc:sldMkLst>
          <pc:docMk/>
          <pc:sldMk cId="556748090" sldId="388"/>
        </pc:sldMkLst>
      </pc:sldChg>
    </pc:docChg>
  </pc:docChgLst>
  <pc:docChgLst>
    <pc:chgData name="Sophie Holland" userId="S::sophie.holland@westminster-abbey.org::973f5038-f617-450a-8546-88bc9d3463c3" providerId="AD" clId="Web-{3C09A7B0-459E-27C8-DE8B-2F720EAC42A5}"/>
    <pc:docChg chg="addSld delSld modSld sldOrd">
      <pc:chgData name="Sophie Holland" userId="S::sophie.holland@westminster-abbey.org::973f5038-f617-450a-8546-88bc9d3463c3" providerId="AD" clId="Web-{3C09A7B0-459E-27C8-DE8B-2F720EAC42A5}" dt="2024-06-13T17:01:44.791" v="4234"/>
      <pc:docMkLst>
        <pc:docMk/>
      </pc:docMkLst>
      <pc:sldChg chg="addSp delSp modSp">
        <pc:chgData name="Sophie Holland" userId="S::sophie.holland@westminster-abbey.org::973f5038-f617-450a-8546-88bc9d3463c3" providerId="AD" clId="Web-{3C09A7B0-459E-27C8-DE8B-2F720EAC42A5}" dt="2024-06-13T17:01:44.791" v="4234"/>
        <pc:sldMkLst>
          <pc:docMk/>
          <pc:sldMk cId="4213500498" sldId="341"/>
        </pc:sldMkLst>
      </pc:sldChg>
      <pc:sldChg chg="modSp">
        <pc:chgData name="Sophie Holland" userId="S::sophie.holland@westminster-abbey.org::973f5038-f617-450a-8546-88bc9d3463c3" providerId="AD" clId="Web-{3C09A7B0-459E-27C8-DE8B-2F720EAC42A5}" dt="2024-06-13T16:44:37.292" v="4022" actId="20577"/>
        <pc:sldMkLst>
          <pc:docMk/>
          <pc:sldMk cId="3596633764" sldId="369"/>
        </pc:sldMkLst>
      </pc:sldChg>
      <pc:sldChg chg="modSp">
        <pc:chgData name="Sophie Holland" userId="S::sophie.holland@westminster-abbey.org::973f5038-f617-450a-8546-88bc9d3463c3" providerId="AD" clId="Web-{3C09A7B0-459E-27C8-DE8B-2F720EAC42A5}" dt="2024-06-13T16:43:53.775" v="4001" actId="20577"/>
        <pc:sldMkLst>
          <pc:docMk/>
          <pc:sldMk cId="3051632917" sldId="370"/>
        </pc:sldMkLst>
      </pc:sldChg>
      <pc:sldChg chg="modSp">
        <pc:chgData name="Sophie Holland" userId="S::sophie.holland@westminster-abbey.org::973f5038-f617-450a-8546-88bc9d3463c3" providerId="AD" clId="Web-{3C09A7B0-459E-27C8-DE8B-2F720EAC42A5}" dt="2024-06-13T16:43:45.900" v="3991" actId="20577"/>
        <pc:sldMkLst>
          <pc:docMk/>
          <pc:sldMk cId="797830222" sldId="371"/>
        </pc:sldMkLst>
      </pc:sldChg>
      <pc:sldChg chg="addSp modSp">
        <pc:chgData name="Sophie Holland" userId="S::sophie.holland@westminster-abbey.org::973f5038-f617-450a-8546-88bc9d3463c3" providerId="AD" clId="Web-{3C09A7B0-459E-27C8-DE8B-2F720EAC42A5}" dt="2024-06-13T16:43:07.227" v="3983" actId="1076"/>
        <pc:sldMkLst>
          <pc:docMk/>
          <pc:sldMk cId="1133971357" sldId="372"/>
        </pc:sldMkLst>
      </pc:sldChg>
      <pc:sldChg chg="modSp">
        <pc:chgData name="Sophie Holland" userId="S::sophie.holland@westminster-abbey.org::973f5038-f617-450a-8546-88bc9d3463c3" providerId="AD" clId="Web-{3C09A7B0-459E-27C8-DE8B-2F720EAC42A5}" dt="2024-06-13T09:38:14.144" v="352" actId="20577"/>
        <pc:sldMkLst>
          <pc:docMk/>
          <pc:sldMk cId="582489287" sldId="373"/>
        </pc:sldMkLst>
      </pc:sldChg>
      <pc:sldChg chg="del">
        <pc:chgData name="Sophie Holland" userId="S::sophie.holland@westminster-abbey.org::973f5038-f617-450a-8546-88bc9d3463c3" providerId="AD" clId="Web-{3C09A7B0-459E-27C8-DE8B-2F720EAC42A5}" dt="2024-06-13T16:38:23.234" v="3944"/>
        <pc:sldMkLst>
          <pc:docMk/>
          <pc:sldMk cId="2256884851" sldId="374"/>
        </pc:sldMkLst>
      </pc:sldChg>
      <pc:sldChg chg="addSp delSp modSp">
        <pc:chgData name="Sophie Holland" userId="S::sophie.holland@westminster-abbey.org::973f5038-f617-450a-8546-88bc9d3463c3" providerId="AD" clId="Web-{3C09A7B0-459E-27C8-DE8B-2F720EAC42A5}" dt="2024-06-13T16:38:06.609" v="3940" actId="20577"/>
        <pc:sldMkLst>
          <pc:docMk/>
          <pc:sldMk cId="1432822279" sldId="375"/>
        </pc:sldMkLst>
      </pc:sldChg>
      <pc:sldChg chg="modSp">
        <pc:chgData name="Sophie Holland" userId="S::sophie.holland@westminster-abbey.org::973f5038-f617-450a-8546-88bc9d3463c3" providerId="AD" clId="Web-{3C09A7B0-459E-27C8-DE8B-2F720EAC42A5}" dt="2024-06-13T16:44:29.823" v="4012" actId="20577"/>
        <pc:sldMkLst>
          <pc:docMk/>
          <pc:sldMk cId="2971629565" sldId="376"/>
        </pc:sldMkLst>
      </pc:sldChg>
      <pc:sldChg chg="ord">
        <pc:chgData name="Sophie Holland" userId="S::sophie.holland@westminster-abbey.org::973f5038-f617-450a-8546-88bc9d3463c3" providerId="AD" clId="Web-{3C09A7B0-459E-27C8-DE8B-2F720EAC42A5}" dt="2024-06-13T16:56:13.109" v="4156"/>
        <pc:sldMkLst>
          <pc:docMk/>
          <pc:sldMk cId="3655528256" sldId="378"/>
        </pc:sldMkLst>
      </pc:sldChg>
      <pc:sldChg chg="modSp del">
        <pc:chgData name="Sophie Holland" userId="S::sophie.holland@westminster-abbey.org::973f5038-f617-450a-8546-88bc9d3463c3" providerId="AD" clId="Web-{3C09A7B0-459E-27C8-DE8B-2F720EAC42A5}" dt="2024-06-13T16:53:45.339" v="4073"/>
        <pc:sldMkLst>
          <pc:docMk/>
          <pc:sldMk cId="4237119919" sldId="379"/>
        </pc:sldMkLst>
      </pc:sldChg>
      <pc:sldChg chg="addSp delSp modSp ord">
        <pc:chgData name="Sophie Holland" userId="S::sophie.holland@westminster-abbey.org::973f5038-f617-450a-8546-88bc9d3463c3" providerId="AD" clId="Web-{3C09A7B0-459E-27C8-DE8B-2F720EAC42A5}" dt="2024-06-13T16:54:58.154" v="4140"/>
        <pc:sldMkLst>
          <pc:docMk/>
          <pc:sldMk cId="845850679" sldId="380"/>
        </pc:sldMkLst>
      </pc:sldChg>
      <pc:sldChg chg="modSp">
        <pc:chgData name="Sophie Holland" userId="S::sophie.holland@westminster-abbey.org::973f5038-f617-450a-8546-88bc9d3463c3" providerId="AD" clId="Web-{3C09A7B0-459E-27C8-DE8B-2F720EAC42A5}" dt="2024-06-13T09:46:19.616" v="666" actId="20577"/>
        <pc:sldMkLst>
          <pc:docMk/>
          <pc:sldMk cId="2422937574" sldId="381"/>
        </pc:sldMkLst>
      </pc:sldChg>
      <pc:sldChg chg="modSp">
        <pc:chgData name="Sophie Holland" userId="S::sophie.holland@westminster-abbey.org::973f5038-f617-450a-8546-88bc9d3463c3" providerId="AD" clId="Web-{3C09A7B0-459E-27C8-DE8B-2F720EAC42A5}" dt="2024-06-13T09:40:35.118" v="371" actId="20577"/>
        <pc:sldMkLst>
          <pc:docMk/>
          <pc:sldMk cId="1857959272" sldId="382"/>
        </pc:sldMkLst>
      </pc:sldChg>
      <pc:sldChg chg="addSp delSp modSp add replId">
        <pc:chgData name="Sophie Holland" userId="S::sophie.holland@westminster-abbey.org::973f5038-f617-450a-8546-88bc9d3463c3" providerId="AD" clId="Web-{3C09A7B0-459E-27C8-DE8B-2F720EAC42A5}" dt="2024-06-13T16:38:15.624" v="3943" actId="20577"/>
        <pc:sldMkLst>
          <pc:docMk/>
          <pc:sldMk cId="3848656305" sldId="383"/>
        </pc:sldMkLst>
      </pc:sldChg>
      <pc:sldChg chg="addSp delSp modSp add replId">
        <pc:chgData name="Sophie Holland" userId="S::sophie.holland@westminster-abbey.org::973f5038-f617-450a-8546-88bc9d3463c3" providerId="AD" clId="Web-{3C09A7B0-459E-27C8-DE8B-2F720EAC42A5}" dt="2024-06-13T16:58:08.707" v="4222"/>
        <pc:sldMkLst>
          <pc:docMk/>
          <pc:sldMk cId="3886673787" sldId="384"/>
        </pc:sldMkLst>
      </pc:sldChg>
    </pc:docChg>
  </pc:docChgLst>
  <pc:docChgLst>
    <pc:chgData name="Sophie Holland" userId="S::sophie.holland@westminster-abbey.org::973f5038-f617-450a-8546-88bc9d3463c3" providerId="AD" clId="Web-{DFE2FC21-F2BC-922D-01EC-18862B717687}"/>
    <pc:docChg chg="modSld">
      <pc:chgData name="Sophie Holland" userId="S::sophie.holland@westminster-abbey.org::973f5038-f617-450a-8546-88bc9d3463c3" providerId="AD" clId="Web-{DFE2FC21-F2BC-922D-01EC-18862B717687}" dt="2024-07-23T15:08:46.216" v="351"/>
      <pc:docMkLst>
        <pc:docMk/>
      </pc:docMkLst>
      <pc:sldChg chg="modSp">
        <pc:chgData name="Sophie Holland" userId="S::sophie.holland@westminster-abbey.org::973f5038-f617-450a-8546-88bc9d3463c3" providerId="AD" clId="Web-{DFE2FC21-F2BC-922D-01EC-18862B717687}" dt="2024-07-23T14:42:13.578" v="52" actId="1076"/>
        <pc:sldMkLst>
          <pc:docMk/>
          <pc:sldMk cId="582489287" sldId="373"/>
        </pc:sldMkLst>
      </pc:sldChg>
      <pc:sldChg chg="addSp delSp modSp">
        <pc:chgData name="Sophie Holland" userId="S::sophie.holland@westminster-abbey.org::973f5038-f617-450a-8546-88bc9d3463c3" providerId="AD" clId="Web-{DFE2FC21-F2BC-922D-01EC-18862B717687}" dt="2024-07-23T15:08:46.216" v="351"/>
        <pc:sldMkLst>
          <pc:docMk/>
          <pc:sldMk cId="3713465871" sldId="385"/>
        </pc:sldMkLst>
      </pc:sldChg>
      <pc:sldChg chg="delSp modSp">
        <pc:chgData name="Sophie Holland" userId="S::sophie.holland@westminster-abbey.org::973f5038-f617-450a-8546-88bc9d3463c3" providerId="AD" clId="Web-{DFE2FC21-F2BC-922D-01EC-18862B717687}" dt="2024-07-23T14:55:31.975" v="108" actId="20577"/>
        <pc:sldMkLst>
          <pc:docMk/>
          <pc:sldMk cId="4038425311" sldId="386"/>
        </pc:sldMkLst>
      </pc:sldChg>
    </pc:docChg>
  </pc:docChgLst>
  <pc:docChgLst>
    <pc:chgData name="Sophie Holland" userId="S::sophie.holland@westminster-abbey.org::973f5038-f617-450a-8546-88bc9d3463c3" providerId="AD" clId="Web-{99A2CD46-F6A0-DD43-1291-2D75834E5EE6}"/>
    <pc:docChg chg="modSld">
      <pc:chgData name="Sophie Holland" userId="S::sophie.holland@westminster-abbey.org::973f5038-f617-450a-8546-88bc9d3463c3" providerId="AD" clId="Web-{99A2CD46-F6A0-DD43-1291-2D75834E5EE6}" dt="2024-06-25T15:59:37.382" v="28" actId="20577"/>
      <pc:docMkLst>
        <pc:docMk/>
      </pc:docMkLst>
      <pc:sldChg chg="addSp delSp modSp">
        <pc:chgData name="Sophie Holland" userId="S::sophie.holland@westminster-abbey.org::973f5038-f617-450a-8546-88bc9d3463c3" providerId="AD" clId="Web-{99A2CD46-F6A0-DD43-1291-2D75834E5EE6}" dt="2024-06-25T15:59:11.834" v="11" actId="20577"/>
        <pc:sldMkLst>
          <pc:docMk/>
          <pc:sldMk cId="3051632917" sldId="370"/>
        </pc:sldMkLst>
      </pc:sldChg>
      <pc:sldChg chg="addSp delSp modSp">
        <pc:chgData name="Sophie Holland" userId="S::sophie.holland@westminster-abbey.org::973f5038-f617-450a-8546-88bc9d3463c3" providerId="AD" clId="Web-{99A2CD46-F6A0-DD43-1291-2D75834E5EE6}" dt="2024-06-25T15:59:37.382" v="28" actId="20577"/>
        <pc:sldMkLst>
          <pc:docMk/>
          <pc:sldMk cId="1133971357" sldId="372"/>
        </pc:sldMkLst>
      </pc:sldChg>
    </pc:docChg>
  </pc:docChgLst>
  <pc:docChgLst>
    <pc:chgData name="Sophie Holland" userId="S::sophie.holland@westminster-abbey.org::973f5038-f617-450a-8546-88bc9d3463c3" providerId="AD" clId="Web-{492247D8-9D15-A842-D5BF-8FCF77A45665}"/>
    <pc:docChg chg="addSld modSld">
      <pc:chgData name="Sophie Holland" userId="S::sophie.holland@westminster-abbey.org::973f5038-f617-450a-8546-88bc9d3463c3" providerId="AD" clId="Web-{492247D8-9D15-A842-D5BF-8FCF77A45665}" dt="2024-09-24T09:40:37.640" v="38" actId="20577"/>
      <pc:docMkLst>
        <pc:docMk/>
      </pc:docMkLst>
      <pc:sldChg chg="addSp delSp modSp">
        <pc:chgData name="Sophie Holland" userId="S::sophie.holland@westminster-abbey.org::973f5038-f617-450a-8546-88bc9d3463c3" providerId="AD" clId="Web-{492247D8-9D15-A842-D5BF-8FCF77A45665}" dt="2024-09-24T09:40:37.640" v="38" actId="20577"/>
        <pc:sldMkLst>
          <pc:docMk/>
          <pc:sldMk cId="3712833313" sldId="365"/>
        </pc:sldMkLst>
      </pc:sldChg>
      <pc:sldChg chg="add replId">
        <pc:chgData name="Sophie Holland" userId="S::sophie.holland@westminster-abbey.org::973f5038-f617-450a-8546-88bc9d3463c3" providerId="AD" clId="Web-{492247D8-9D15-A842-D5BF-8FCF77A45665}" dt="2024-09-24T09:36:12.633" v="0"/>
        <pc:sldMkLst>
          <pc:docMk/>
          <pc:sldMk cId="3240848250" sldId="404"/>
        </pc:sldMkLst>
      </pc:sldChg>
    </pc:docChg>
  </pc:docChgLst>
  <pc:docChgLst>
    <pc:chgData name="Sophie Holland" userId="S::sophie.holland@westminster-abbey.org::973f5038-f617-450a-8546-88bc9d3463c3" providerId="AD" clId="Web-{4E07009B-7BE7-AFD3-78FE-1A63F74A7541}"/>
    <pc:docChg chg="modSld">
      <pc:chgData name="Sophie Holland" userId="S::sophie.holland@westminster-abbey.org::973f5038-f617-450a-8546-88bc9d3463c3" providerId="AD" clId="Web-{4E07009B-7BE7-AFD3-78FE-1A63F74A7541}" dt="2024-04-16T13:01:30.911" v="6" actId="20577"/>
      <pc:docMkLst>
        <pc:docMk/>
      </pc:docMkLst>
      <pc:sldChg chg="modSp">
        <pc:chgData name="Sophie Holland" userId="S::sophie.holland@westminster-abbey.org::973f5038-f617-450a-8546-88bc9d3463c3" providerId="AD" clId="Web-{4E07009B-7BE7-AFD3-78FE-1A63F74A7541}" dt="2024-04-16T13:01:30.911" v="6" actId="20577"/>
        <pc:sldMkLst>
          <pc:docMk/>
          <pc:sldMk cId="1222876594" sldId="375"/>
        </pc:sldMkLst>
      </pc:sldChg>
    </pc:docChg>
  </pc:docChgLst>
  <pc:docChgLst>
    <pc:chgData name="Sophie Holland" userId="S::sophie.holland@westminster-abbey.org::973f5038-f617-450a-8546-88bc9d3463c3" providerId="AD" clId="Web-{8CC289D1-BB7D-B386-AA8B-ACAD9FF1B1F9}"/>
    <pc:docChg chg="modSld">
      <pc:chgData name="Sophie Holland" userId="S::sophie.holland@westminster-abbey.org::973f5038-f617-450a-8546-88bc9d3463c3" providerId="AD" clId="Web-{8CC289D1-BB7D-B386-AA8B-ACAD9FF1B1F9}" dt="2024-09-16T10:16:47.340" v="3" actId="20577"/>
      <pc:docMkLst>
        <pc:docMk/>
      </pc:docMkLst>
      <pc:sldChg chg="modSp">
        <pc:chgData name="Sophie Holland" userId="S::sophie.holland@westminster-abbey.org::973f5038-f617-450a-8546-88bc9d3463c3" providerId="AD" clId="Web-{8CC289D1-BB7D-B386-AA8B-ACAD9FF1B1F9}" dt="2024-09-16T10:16:47.340" v="3" actId="20577"/>
        <pc:sldMkLst>
          <pc:docMk/>
          <pc:sldMk cId="3655528256" sldId="378"/>
        </pc:sldMkLst>
        <pc:spChg chg="mod">
          <ac:chgData name="Sophie Holland" userId="S::sophie.holland@westminster-abbey.org::973f5038-f617-450a-8546-88bc9d3463c3" providerId="AD" clId="Web-{8CC289D1-BB7D-B386-AA8B-ACAD9FF1B1F9}" dt="2024-09-16T10:16:47.340" v="3" actId="20577"/>
          <ac:spMkLst>
            <pc:docMk/>
            <pc:sldMk cId="3655528256" sldId="378"/>
            <ac:spMk id="47" creationId="{C1022C71-C5EE-1D9D-40BA-7993B5A23C9A}"/>
          </ac:spMkLst>
        </pc:spChg>
      </pc:sldChg>
    </pc:docChg>
  </pc:docChgLst>
  <pc:docChgLst>
    <pc:chgData name="Sian Shaw" userId="S::sian.shaw@westminster-abbey.org::cf930bf7-ba7f-4ec0-9225-526cb0af2be3" providerId="AD" clId="Web-{0FFA27A7-79A1-859E-B025-0C395B19FE47}"/>
    <pc:docChg chg="modSld">
      <pc:chgData name="Sian Shaw" userId="S::sian.shaw@westminster-abbey.org::cf930bf7-ba7f-4ec0-9225-526cb0af2be3" providerId="AD" clId="Web-{0FFA27A7-79A1-859E-B025-0C395B19FE47}" dt="2025-01-06T13:53:58.711" v="34" actId="20577"/>
      <pc:docMkLst>
        <pc:docMk/>
      </pc:docMkLst>
      <pc:sldChg chg="modSp">
        <pc:chgData name="Sian Shaw" userId="S::sian.shaw@westminster-abbey.org::cf930bf7-ba7f-4ec0-9225-526cb0af2be3" providerId="AD" clId="Web-{0FFA27A7-79A1-859E-B025-0C395B19FE47}" dt="2025-01-06T13:52:51.381" v="6" actId="20577"/>
        <pc:sldMkLst>
          <pc:docMk/>
          <pc:sldMk cId="3819458236" sldId="393"/>
        </pc:sldMkLst>
        <pc:spChg chg="mod">
          <ac:chgData name="Sian Shaw" userId="S::sian.shaw@westminster-abbey.org::cf930bf7-ba7f-4ec0-9225-526cb0af2be3" providerId="AD" clId="Web-{0FFA27A7-79A1-859E-B025-0C395B19FE47}" dt="2025-01-06T13:52:51.381" v="6" actId="20577"/>
          <ac:spMkLst>
            <pc:docMk/>
            <pc:sldMk cId="3819458236" sldId="393"/>
            <ac:spMk id="12" creationId="{74A5BF1B-AC89-545A-8446-99E1D699CE4F}"/>
          </ac:spMkLst>
        </pc:spChg>
      </pc:sldChg>
      <pc:sldChg chg="modSp">
        <pc:chgData name="Sian Shaw" userId="S::sian.shaw@westminster-abbey.org::cf930bf7-ba7f-4ec0-9225-526cb0af2be3" providerId="AD" clId="Web-{0FFA27A7-79A1-859E-B025-0C395B19FE47}" dt="2025-01-06T13:53:38.351" v="28" actId="20577"/>
        <pc:sldMkLst>
          <pc:docMk/>
          <pc:sldMk cId="3630119677" sldId="397"/>
        </pc:sldMkLst>
        <pc:spChg chg="mod">
          <ac:chgData name="Sian Shaw" userId="S::sian.shaw@westminster-abbey.org::cf930bf7-ba7f-4ec0-9225-526cb0af2be3" providerId="AD" clId="Web-{0FFA27A7-79A1-859E-B025-0C395B19FE47}" dt="2025-01-06T13:53:38.351" v="28" actId="20577"/>
          <ac:spMkLst>
            <pc:docMk/>
            <pc:sldMk cId="3630119677" sldId="397"/>
            <ac:spMk id="4" creationId="{231EB841-077A-2371-4F48-7C99CF571A3B}"/>
          </ac:spMkLst>
        </pc:spChg>
      </pc:sldChg>
      <pc:sldChg chg="modSp">
        <pc:chgData name="Sian Shaw" userId="S::sian.shaw@westminster-abbey.org::cf930bf7-ba7f-4ec0-9225-526cb0af2be3" providerId="AD" clId="Web-{0FFA27A7-79A1-859E-B025-0C395B19FE47}" dt="2025-01-06T13:53:58.711" v="34" actId="20577"/>
        <pc:sldMkLst>
          <pc:docMk/>
          <pc:sldMk cId="4208609214" sldId="400"/>
        </pc:sldMkLst>
        <pc:spChg chg="mod">
          <ac:chgData name="Sian Shaw" userId="S::sian.shaw@westminster-abbey.org::cf930bf7-ba7f-4ec0-9225-526cb0af2be3" providerId="AD" clId="Web-{0FFA27A7-79A1-859E-B025-0C395B19FE47}" dt="2025-01-06T13:53:58.711" v="34" actId="20577"/>
          <ac:spMkLst>
            <pc:docMk/>
            <pc:sldMk cId="4208609214" sldId="400"/>
            <ac:spMk id="4" creationId="{F81EFB0E-F656-2839-C85A-1CDA86B5E80C}"/>
          </ac:spMkLst>
        </pc:spChg>
      </pc:sldChg>
    </pc:docChg>
  </pc:docChgLst>
  <pc:docChgLst>
    <pc:chgData name="Sian Shaw" userId="S::sian.shaw@westminster-abbey.org::cf930bf7-ba7f-4ec0-9225-526cb0af2be3" providerId="AD" clId="Web-{243E851F-DA76-AB15-72EB-87E97C6D0E89}"/>
    <pc:docChg chg="addSld delSld modSld">
      <pc:chgData name="Sian Shaw" userId="S::sian.shaw@westminster-abbey.org::cf930bf7-ba7f-4ec0-9225-526cb0af2be3" providerId="AD" clId="Web-{243E851F-DA76-AB15-72EB-87E97C6D0E89}" dt="2024-07-24T13:34:09.284" v="48"/>
      <pc:docMkLst>
        <pc:docMk/>
      </pc:docMkLst>
      <pc:sldChg chg="modSp del mod setBg">
        <pc:chgData name="Sian Shaw" userId="S::sian.shaw@westminster-abbey.org::cf930bf7-ba7f-4ec0-9225-526cb0af2be3" providerId="AD" clId="Web-{243E851F-DA76-AB15-72EB-87E97C6D0E89}" dt="2024-07-24T13:18:17.585" v="46"/>
        <pc:sldMkLst>
          <pc:docMk/>
          <pc:sldMk cId="4213500498" sldId="341"/>
        </pc:sldMkLst>
      </pc:sldChg>
      <pc:sldChg chg="addSp modSp">
        <pc:chgData name="Sian Shaw" userId="S::sian.shaw@westminster-abbey.org::cf930bf7-ba7f-4ec0-9225-526cb0af2be3" providerId="AD" clId="Web-{243E851F-DA76-AB15-72EB-87E97C6D0E89}" dt="2024-07-24T13:34:09.284" v="48"/>
        <pc:sldMkLst>
          <pc:docMk/>
          <pc:sldMk cId="2299116030" sldId="366"/>
        </pc:sldMkLst>
      </pc:sldChg>
      <pc:sldChg chg="addCm modCm">
        <pc:chgData name="Sian Shaw" userId="S::sian.shaw@westminster-abbey.org::cf930bf7-ba7f-4ec0-9225-526cb0af2be3" providerId="AD" clId="Web-{243E851F-DA76-AB15-72EB-87E97C6D0E89}" dt="2024-07-24T11:04:23.665" v="5"/>
        <pc:sldMkLst>
          <pc:docMk/>
          <pc:sldMk cId="3051632917" sldId="370"/>
        </pc:sldMkLst>
      </pc:sldChg>
      <pc:sldChg chg="addCm modCm">
        <pc:chgData name="Sian Shaw" userId="S::sian.shaw@westminster-abbey.org::cf930bf7-ba7f-4ec0-9225-526cb0af2be3" providerId="AD" clId="Web-{243E851F-DA76-AB15-72EB-87E97C6D0E89}" dt="2024-07-24T10:20:14.697" v="3"/>
        <pc:sldMkLst>
          <pc:docMk/>
          <pc:sldMk cId="1133971357" sldId="372"/>
        </pc:sldMkLst>
      </pc:sldChg>
      <pc:sldChg chg="addSp modSp">
        <pc:chgData name="Sian Shaw" userId="S::sian.shaw@westminster-abbey.org::cf930bf7-ba7f-4ec0-9225-526cb0af2be3" providerId="AD" clId="Web-{243E851F-DA76-AB15-72EB-87E97C6D0E89}" dt="2024-07-24T12:57:11.439" v="41" actId="20577"/>
        <pc:sldMkLst>
          <pc:docMk/>
          <pc:sldMk cId="3655528256" sldId="378"/>
        </pc:sldMkLst>
      </pc:sldChg>
      <pc:sldChg chg="addCm modCm">
        <pc:chgData name="Sian Shaw" userId="S::sian.shaw@westminster-abbey.org::cf930bf7-ba7f-4ec0-9225-526cb0af2be3" providerId="AD" clId="Web-{243E851F-DA76-AB15-72EB-87E97C6D0E89}" dt="2024-07-24T11:03:50.382" v="4"/>
        <pc:sldMkLst>
          <pc:docMk/>
          <pc:sldMk cId="3536776986" sldId="387"/>
        </pc:sldMkLst>
      </pc:sldChg>
      <pc:sldChg chg="add mod replId setBg">
        <pc:chgData name="Sian Shaw" userId="S::sian.shaw@westminster-abbey.org::cf930bf7-ba7f-4ec0-9225-526cb0af2be3" providerId="AD" clId="Web-{243E851F-DA76-AB15-72EB-87E97C6D0E89}" dt="2024-07-24T13:14:42.001" v="45"/>
        <pc:sldMkLst>
          <pc:docMk/>
          <pc:sldMk cId="3512310128" sldId="392"/>
        </pc:sldMkLst>
      </pc:sldChg>
    </pc:docChg>
  </pc:docChgLst>
  <pc:docChgLst>
    <pc:chgData name="Sophie Holland" userId="S::sophie.holland@westminster-abbey.org::973f5038-f617-450a-8546-88bc9d3463c3" providerId="AD" clId="Web-{115A6BF6-BFC1-CF9E-3C74-CAA9FE157C84}"/>
    <pc:docChg chg="addSld delSld modSld sldOrd">
      <pc:chgData name="Sophie Holland" userId="S::sophie.holland@westminster-abbey.org::973f5038-f617-450a-8546-88bc9d3463c3" providerId="AD" clId="Web-{115A6BF6-BFC1-CF9E-3C74-CAA9FE157C84}" dt="2024-06-25T15:56:09.585" v="1360" actId="20577"/>
      <pc:docMkLst>
        <pc:docMk/>
      </pc:docMkLst>
      <pc:sldChg chg="del">
        <pc:chgData name="Sophie Holland" userId="S::sophie.holland@westminster-abbey.org::973f5038-f617-450a-8546-88bc9d3463c3" providerId="AD" clId="Web-{115A6BF6-BFC1-CF9E-3C74-CAA9FE157C84}" dt="2024-06-25T15:55:43.100" v="1355"/>
        <pc:sldMkLst>
          <pc:docMk/>
          <pc:sldMk cId="3596633764" sldId="369"/>
        </pc:sldMkLst>
      </pc:sldChg>
      <pc:sldChg chg="addSp delSp del">
        <pc:chgData name="Sophie Holland" userId="S::sophie.holland@westminster-abbey.org::973f5038-f617-450a-8546-88bc9d3463c3" providerId="AD" clId="Web-{115A6BF6-BFC1-CF9E-3C74-CAA9FE157C84}" dt="2024-06-25T15:54:46.208" v="1326"/>
        <pc:sldMkLst>
          <pc:docMk/>
          <pc:sldMk cId="797830222" sldId="371"/>
        </pc:sldMkLst>
      </pc:sldChg>
      <pc:sldChg chg="modSp">
        <pc:chgData name="Sophie Holland" userId="S::sophie.holland@westminster-abbey.org::973f5038-f617-450a-8546-88bc9d3463c3" providerId="AD" clId="Web-{115A6BF6-BFC1-CF9E-3C74-CAA9FE157C84}" dt="2024-06-25T15:53:24.722" v="1305" actId="20577"/>
        <pc:sldMkLst>
          <pc:docMk/>
          <pc:sldMk cId="582489287" sldId="373"/>
        </pc:sldMkLst>
      </pc:sldChg>
      <pc:sldChg chg="addSp delSp modSp">
        <pc:chgData name="Sophie Holland" userId="S::sophie.holland@westminster-abbey.org::973f5038-f617-450a-8546-88bc9d3463c3" providerId="AD" clId="Web-{115A6BF6-BFC1-CF9E-3C74-CAA9FE157C84}" dt="2024-06-25T15:24:32.933" v="697" actId="20577"/>
        <pc:sldMkLst>
          <pc:docMk/>
          <pc:sldMk cId="1432822279" sldId="375"/>
        </pc:sldMkLst>
      </pc:sldChg>
      <pc:sldChg chg="del">
        <pc:chgData name="Sophie Holland" userId="S::sophie.holland@westminster-abbey.org::973f5038-f617-450a-8546-88bc9d3463c3" providerId="AD" clId="Web-{115A6BF6-BFC1-CF9E-3C74-CAA9FE157C84}" dt="2024-06-25T15:55:02.599" v="1328"/>
        <pc:sldMkLst>
          <pc:docMk/>
          <pc:sldMk cId="2971629565" sldId="376"/>
        </pc:sldMkLst>
      </pc:sldChg>
      <pc:sldChg chg="modSp">
        <pc:chgData name="Sophie Holland" userId="S::sophie.holland@westminster-abbey.org::973f5038-f617-450a-8546-88bc9d3463c3" providerId="AD" clId="Web-{115A6BF6-BFC1-CF9E-3C74-CAA9FE157C84}" dt="2024-06-25T14:33:01.520" v="166" actId="20577"/>
        <pc:sldMkLst>
          <pc:docMk/>
          <pc:sldMk cId="2422937574" sldId="381"/>
        </pc:sldMkLst>
      </pc:sldChg>
      <pc:sldChg chg="modSp">
        <pc:chgData name="Sophie Holland" userId="S::sophie.holland@westminster-abbey.org::973f5038-f617-450a-8546-88bc9d3463c3" providerId="AD" clId="Web-{115A6BF6-BFC1-CF9E-3C74-CAA9FE157C84}" dt="2024-06-25T13:21:52.273" v="51" actId="20577"/>
        <pc:sldMkLst>
          <pc:docMk/>
          <pc:sldMk cId="1857959272" sldId="382"/>
        </pc:sldMkLst>
      </pc:sldChg>
      <pc:sldChg chg="addSp delSp modSp">
        <pc:chgData name="Sophie Holland" userId="S::sophie.holland@westminster-abbey.org::973f5038-f617-450a-8546-88bc9d3463c3" providerId="AD" clId="Web-{115A6BF6-BFC1-CF9E-3C74-CAA9FE157C84}" dt="2024-06-25T15:44:50.523" v="1256"/>
        <pc:sldMkLst>
          <pc:docMk/>
          <pc:sldMk cId="3848656305" sldId="383"/>
        </pc:sldMkLst>
      </pc:sldChg>
      <pc:sldChg chg="modSp add ord replId">
        <pc:chgData name="Sophie Holland" userId="S::sophie.holland@westminster-abbey.org::973f5038-f617-450a-8546-88bc9d3463c3" providerId="AD" clId="Web-{115A6BF6-BFC1-CF9E-3C74-CAA9FE157C84}" dt="2024-06-25T15:55:49.866" v="1356" actId="20577"/>
        <pc:sldMkLst>
          <pc:docMk/>
          <pc:sldMk cId="3713465871" sldId="385"/>
        </pc:sldMkLst>
      </pc:sldChg>
      <pc:sldChg chg="modSp add ord replId">
        <pc:chgData name="Sophie Holland" userId="S::sophie.holland@westminster-abbey.org::973f5038-f617-450a-8546-88bc9d3463c3" providerId="AD" clId="Web-{115A6BF6-BFC1-CF9E-3C74-CAA9FE157C84}" dt="2024-06-25T15:56:09.585" v="1360" actId="20577"/>
        <pc:sldMkLst>
          <pc:docMk/>
          <pc:sldMk cId="4038425311" sldId="386"/>
        </pc:sldMkLst>
      </pc:sldChg>
      <pc:sldChg chg="modSp add replId">
        <pc:chgData name="Sophie Holland" userId="S::sophie.holland@westminster-abbey.org::973f5038-f617-450a-8546-88bc9d3463c3" providerId="AD" clId="Web-{115A6BF6-BFC1-CF9E-3C74-CAA9FE157C84}" dt="2024-06-25T15:55:28.225" v="1349" actId="20577"/>
        <pc:sldMkLst>
          <pc:docMk/>
          <pc:sldMk cId="3536776986" sldId="387"/>
        </pc:sldMkLst>
      </pc:sldChg>
    </pc:docChg>
  </pc:docChgLst>
  <pc:docChgLst>
    <pc:chgData name="Sophie Holland" userId="S::sophie.holland@westminster-abbey.org::973f5038-f617-450a-8546-88bc9d3463c3" providerId="AD" clId="Web-{440D56AD-C974-8F9B-1D0D-DF4D3855ADE2}"/>
    <pc:docChg chg="modSld">
      <pc:chgData name="Sophie Holland" userId="S::sophie.holland@westminster-abbey.org::973f5038-f617-450a-8546-88bc9d3463c3" providerId="AD" clId="Web-{440D56AD-C974-8F9B-1D0D-DF4D3855ADE2}" dt="2024-07-04T12:17:36.911" v="1502" actId="20577"/>
      <pc:docMkLst>
        <pc:docMk/>
      </pc:docMkLst>
      <pc:sldChg chg="delSp">
        <pc:chgData name="Sophie Holland" userId="S::sophie.holland@westminster-abbey.org::973f5038-f617-450a-8546-88bc9d3463c3" providerId="AD" clId="Web-{440D56AD-C974-8F9B-1D0D-DF4D3855ADE2}" dt="2024-07-04T09:18:08.094" v="0"/>
        <pc:sldMkLst>
          <pc:docMk/>
          <pc:sldMk cId="4213500498" sldId="341"/>
        </pc:sldMkLst>
      </pc:sldChg>
      <pc:sldChg chg="addSp delSp modSp">
        <pc:chgData name="Sophie Holland" userId="S::sophie.holland@westminster-abbey.org::973f5038-f617-450a-8546-88bc9d3463c3" providerId="AD" clId="Web-{440D56AD-C974-8F9B-1D0D-DF4D3855ADE2}" dt="2024-07-04T12:12:54.166" v="1425" actId="20577"/>
        <pc:sldMkLst>
          <pc:docMk/>
          <pc:sldMk cId="3886673787" sldId="384"/>
        </pc:sldMkLst>
      </pc:sldChg>
      <pc:sldChg chg="addSp delSp modSp">
        <pc:chgData name="Sophie Holland" userId="S::sophie.holland@westminster-abbey.org::973f5038-f617-450a-8546-88bc9d3463c3" providerId="AD" clId="Web-{440D56AD-C974-8F9B-1D0D-DF4D3855ADE2}" dt="2024-07-04T12:17:36.911" v="1502" actId="20577"/>
        <pc:sldMkLst>
          <pc:docMk/>
          <pc:sldMk cId="2987191116" sldId="388"/>
        </pc:sldMkLst>
      </pc:sldChg>
      <pc:sldChg chg="modSp">
        <pc:chgData name="Sophie Holland" userId="S::sophie.holland@westminster-abbey.org::973f5038-f617-450a-8546-88bc9d3463c3" providerId="AD" clId="Web-{440D56AD-C974-8F9B-1D0D-DF4D3855ADE2}" dt="2024-07-04T09:22:37.885" v="43" actId="20577"/>
        <pc:sldMkLst>
          <pc:docMk/>
          <pc:sldMk cId="1036688037" sldId="389"/>
        </pc:sldMkLst>
      </pc:sldChg>
    </pc:docChg>
  </pc:docChgLst>
  <pc:docChgLst>
    <pc:chgData name="Sophie Holland" userId="S::sophie.holland@westminster-abbey.org::973f5038-f617-450a-8546-88bc9d3463c3" providerId="AD" clId="Web-{110E2CA2-D83A-4630-4D18-88798CA8376A}"/>
    <pc:docChg chg="modSld">
      <pc:chgData name="Sophie Holland" userId="S::sophie.holland@westminster-abbey.org::973f5038-f617-450a-8546-88bc9d3463c3" providerId="AD" clId="Web-{110E2CA2-D83A-4630-4D18-88798CA8376A}" dt="2024-01-31T08:39:41.935" v="13"/>
      <pc:docMkLst>
        <pc:docMk/>
      </pc:docMkLst>
      <pc:sldChg chg="modNotes">
        <pc:chgData name="Sophie Holland" userId="S::sophie.holland@westminster-abbey.org::973f5038-f617-450a-8546-88bc9d3463c3" providerId="AD" clId="Web-{110E2CA2-D83A-4630-4D18-88798CA8376A}" dt="2024-01-31T08:39:32.184" v="2"/>
        <pc:sldMkLst>
          <pc:docMk/>
          <pc:sldMk cId="927207849" sldId="316"/>
        </pc:sldMkLst>
      </pc:sldChg>
      <pc:sldChg chg="modSp modNotes">
        <pc:chgData name="Sophie Holland" userId="S::sophie.holland@westminster-abbey.org::973f5038-f617-450a-8546-88bc9d3463c3" providerId="AD" clId="Web-{110E2CA2-D83A-4630-4D18-88798CA8376A}" dt="2024-01-31T08:39:31.653" v="1"/>
        <pc:sldMkLst>
          <pc:docMk/>
          <pc:sldMk cId="4213500498" sldId="341"/>
        </pc:sldMkLst>
      </pc:sldChg>
      <pc:sldChg chg="modNotes">
        <pc:chgData name="Sophie Holland" userId="S::sophie.holland@westminster-abbey.org::973f5038-f617-450a-8546-88bc9d3463c3" providerId="AD" clId="Web-{110E2CA2-D83A-4630-4D18-88798CA8376A}" dt="2024-01-31T08:39:41.935" v="13"/>
        <pc:sldMkLst>
          <pc:docMk/>
          <pc:sldMk cId="511511028" sldId="355"/>
        </pc:sldMkLst>
      </pc:sldChg>
      <pc:sldChg chg="modNotes">
        <pc:chgData name="Sophie Holland" userId="S::sophie.holland@westminster-abbey.org::973f5038-f617-450a-8546-88bc9d3463c3" providerId="AD" clId="Web-{110E2CA2-D83A-4630-4D18-88798CA8376A}" dt="2024-01-31T08:39:32.778" v="3"/>
        <pc:sldMkLst>
          <pc:docMk/>
          <pc:sldMk cId="3500591833" sldId="358"/>
        </pc:sldMkLst>
      </pc:sldChg>
      <pc:sldChg chg="modNotes">
        <pc:chgData name="Sophie Holland" userId="S::sophie.holland@westminster-abbey.org::973f5038-f617-450a-8546-88bc9d3463c3" providerId="AD" clId="Web-{110E2CA2-D83A-4630-4D18-88798CA8376A}" dt="2024-01-31T08:39:34.075" v="5"/>
        <pc:sldMkLst>
          <pc:docMk/>
          <pc:sldMk cId="2504170983" sldId="359"/>
        </pc:sldMkLst>
      </pc:sldChg>
      <pc:sldChg chg="modNotes">
        <pc:chgData name="Sophie Holland" userId="S::sophie.holland@westminster-abbey.org::973f5038-f617-450a-8546-88bc9d3463c3" providerId="AD" clId="Web-{110E2CA2-D83A-4630-4D18-88798CA8376A}" dt="2024-01-31T08:39:35.762" v="7"/>
        <pc:sldMkLst>
          <pc:docMk/>
          <pc:sldMk cId="4039375566" sldId="360"/>
        </pc:sldMkLst>
      </pc:sldChg>
      <pc:sldChg chg="modNotes">
        <pc:chgData name="Sophie Holland" userId="S::sophie.holland@westminster-abbey.org::973f5038-f617-450a-8546-88bc9d3463c3" providerId="AD" clId="Web-{110E2CA2-D83A-4630-4D18-88798CA8376A}" dt="2024-01-31T08:39:37.528" v="8"/>
        <pc:sldMkLst>
          <pc:docMk/>
          <pc:sldMk cId="2530999865" sldId="361"/>
        </pc:sldMkLst>
      </pc:sldChg>
      <pc:sldChg chg="modNotes">
        <pc:chgData name="Sophie Holland" userId="S::sophie.holland@westminster-abbey.org::973f5038-f617-450a-8546-88bc9d3463c3" providerId="AD" clId="Web-{110E2CA2-D83A-4630-4D18-88798CA8376A}" dt="2024-01-31T08:39:37.591" v="10"/>
        <pc:sldMkLst>
          <pc:docMk/>
          <pc:sldMk cId="1099871868" sldId="362"/>
        </pc:sldMkLst>
      </pc:sldChg>
    </pc:docChg>
  </pc:docChgLst>
  <pc:docChgLst>
    <pc:chgData name="Sophie Holland" userId="S::sophie.holland@westminster-abbey.org::973f5038-f617-450a-8546-88bc9d3463c3" providerId="AD" clId="Web-{4CEF4F84-DDC8-2C3E-601E-AF2F5A54C3FA}"/>
    <pc:docChg chg="modSld">
      <pc:chgData name="Sophie Holland" userId="S::sophie.holland@westminster-abbey.org::973f5038-f617-450a-8546-88bc9d3463c3" providerId="AD" clId="Web-{4CEF4F84-DDC8-2C3E-601E-AF2F5A54C3FA}" dt="2024-04-08T09:43:10.523" v="23" actId="20577"/>
      <pc:docMkLst>
        <pc:docMk/>
      </pc:docMkLst>
      <pc:sldChg chg="modSp">
        <pc:chgData name="Sophie Holland" userId="S::sophie.holland@westminster-abbey.org::973f5038-f617-450a-8546-88bc9d3463c3" providerId="AD" clId="Web-{4CEF4F84-DDC8-2C3E-601E-AF2F5A54C3FA}" dt="2024-04-08T09:37:30.110" v="8" actId="20577"/>
        <pc:sldMkLst>
          <pc:docMk/>
          <pc:sldMk cId="3712833313" sldId="365"/>
        </pc:sldMkLst>
      </pc:sldChg>
      <pc:sldChg chg="modSp">
        <pc:chgData name="Sophie Holland" userId="S::sophie.holland@westminster-abbey.org::973f5038-f617-450a-8546-88bc9d3463c3" providerId="AD" clId="Web-{4CEF4F84-DDC8-2C3E-601E-AF2F5A54C3FA}" dt="2024-04-08T09:41:31.251" v="14" actId="1076"/>
        <pc:sldMkLst>
          <pc:docMk/>
          <pc:sldMk cId="1222876594" sldId="375"/>
        </pc:sldMkLst>
      </pc:sldChg>
      <pc:sldChg chg="modSp">
        <pc:chgData name="Sophie Holland" userId="S::sophie.holland@westminster-abbey.org::973f5038-f617-450a-8546-88bc9d3463c3" providerId="AD" clId="Web-{4CEF4F84-DDC8-2C3E-601E-AF2F5A54C3FA}" dt="2024-04-08T09:42:34.770" v="19" actId="20577"/>
        <pc:sldMkLst>
          <pc:docMk/>
          <pc:sldMk cId="1573368064" sldId="377"/>
        </pc:sldMkLst>
      </pc:sldChg>
      <pc:sldChg chg="modSp">
        <pc:chgData name="Sophie Holland" userId="S::sophie.holland@westminster-abbey.org::973f5038-f617-450a-8546-88bc9d3463c3" providerId="AD" clId="Web-{4CEF4F84-DDC8-2C3E-601E-AF2F5A54C3FA}" dt="2024-04-08T09:43:10.523" v="23" actId="20577"/>
        <pc:sldMkLst>
          <pc:docMk/>
          <pc:sldMk cId="1089888186" sldId="380"/>
        </pc:sldMkLst>
      </pc:sldChg>
    </pc:docChg>
  </pc:docChgLst>
  <pc:docChgLst>
    <pc:chgData name="Sophie Holland" userId="S::sophie.holland@westminster-abbey.org::973f5038-f617-450a-8546-88bc9d3463c3" providerId="AD" clId="Web-{D00BA4FD-8AAD-C389-577B-6DAA5DB578E6}"/>
    <pc:docChg chg="modSld">
      <pc:chgData name="Sophie Holland" userId="S::sophie.holland@westminster-abbey.org::973f5038-f617-450a-8546-88bc9d3463c3" providerId="AD" clId="Web-{D00BA4FD-8AAD-C389-577B-6DAA5DB578E6}" dt="2024-10-30T16:56:50.205" v="26" actId="20577"/>
      <pc:docMkLst>
        <pc:docMk/>
      </pc:docMkLst>
      <pc:sldChg chg="modSp">
        <pc:chgData name="Sophie Holland" userId="S::sophie.holland@westminster-abbey.org::973f5038-f617-450a-8546-88bc9d3463c3" providerId="AD" clId="Web-{D00BA4FD-8AAD-C389-577B-6DAA5DB578E6}" dt="2024-10-30T16:46:32.065" v="6" actId="20577"/>
        <pc:sldMkLst>
          <pc:docMk/>
          <pc:sldMk cId="3819458236" sldId="393"/>
        </pc:sldMkLst>
        <pc:spChg chg="mod">
          <ac:chgData name="Sophie Holland" userId="S::sophie.holland@westminster-abbey.org::973f5038-f617-450a-8546-88bc9d3463c3" providerId="AD" clId="Web-{D00BA4FD-8AAD-C389-577B-6DAA5DB578E6}" dt="2024-10-30T16:46:32.065" v="6" actId="20577"/>
          <ac:spMkLst>
            <pc:docMk/>
            <pc:sldMk cId="3819458236" sldId="393"/>
            <ac:spMk id="12" creationId="{74A5BF1B-AC89-545A-8446-99E1D699CE4F}"/>
          </ac:spMkLst>
        </pc:spChg>
      </pc:sldChg>
      <pc:sldChg chg="modSp">
        <pc:chgData name="Sophie Holland" userId="S::sophie.holland@westminster-abbey.org::973f5038-f617-450a-8546-88bc9d3463c3" providerId="AD" clId="Web-{D00BA4FD-8AAD-C389-577B-6DAA5DB578E6}" dt="2024-10-30T16:51:56.495" v="20" actId="20577"/>
        <pc:sldMkLst>
          <pc:docMk/>
          <pc:sldMk cId="3515797782" sldId="395"/>
        </pc:sldMkLst>
        <pc:spChg chg="mod">
          <ac:chgData name="Sophie Holland" userId="S::sophie.holland@westminster-abbey.org::973f5038-f617-450a-8546-88bc9d3463c3" providerId="AD" clId="Web-{D00BA4FD-8AAD-C389-577B-6DAA5DB578E6}" dt="2024-10-30T16:51:56.495" v="20" actId="20577"/>
          <ac:spMkLst>
            <pc:docMk/>
            <pc:sldMk cId="3515797782" sldId="395"/>
            <ac:spMk id="7" creationId="{F4D62514-7CFC-F79C-7153-48084958FB42}"/>
          </ac:spMkLst>
        </pc:spChg>
      </pc:sldChg>
      <pc:sldChg chg="modSp">
        <pc:chgData name="Sophie Holland" userId="S::sophie.holland@westminster-abbey.org::973f5038-f617-450a-8546-88bc9d3463c3" providerId="AD" clId="Web-{D00BA4FD-8AAD-C389-577B-6DAA5DB578E6}" dt="2024-10-30T16:56:50.205" v="26" actId="20577"/>
        <pc:sldMkLst>
          <pc:docMk/>
          <pc:sldMk cId="2948722012" sldId="396"/>
        </pc:sldMkLst>
        <pc:spChg chg="mod">
          <ac:chgData name="Sophie Holland" userId="S::sophie.holland@westminster-abbey.org::973f5038-f617-450a-8546-88bc9d3463c3" providerId="AD" clId="Web-{D00BA4FD-8AAD-C389-577B-6DAA5DB578E6}" dt="2024-10-30T16:56:50.205" v="26" actId="20577"/>
          <ac:spMkLst>
            <pc:docMk/>
            <pc:sldMk cId="2948722012" sldId="396"/>
            <ac:spMk id="12" creationId="{74A5BF1B-AC89-545A-8446-99E1D699CE4F}"/>
          </ac:spMkLst>
        </pc:spChg>
      </pc:sldChg>
    </pc:docChg>
  </pc:docChgLst>
  <pc:docChgLst>
    <pc:chgData name="Sophie Holland" userId="S::sophie.holland@westminster-abbey.org::973f5038-f617-450a-8546-88bc9d3463c3" providerId="AD" clId="Web-{C8014D9F-4CB2-AD05-50BD-902926972014}"/>
    <pc:docChg chg="modSld">
      <pc:chgData name="Sophie Holland" userId="S::sophie.holland@westminster-abbey.org::973f5038-f617-450a-8546-88bc9d3463c3" providerId="AD" clId="Web-{C8014D9F-4CB2-AD05-50BD-902926972014}" dt="2024-05-01T10:59:04.783" v="4" actId="20577"/>
      <pc:docMkLst>
        <pc:docMk/>
      </pc:docMkLst>
      <pc:sldChg chg="modSp">
        <pc:chgData name="Sophie Holland" userId="S::sophie.holland@westminster-abbey.org::973f5038-f617-450a-8546-88bc9d3463c3" providerId="AD" clId="Web-{C8014D9F-4CB2-AD05-50BD-902926972014}" dt="2024-05-01T10:59:04.783" v="4" actId="20577"/>
        <pc:sldMkLst>
          <pc:docMk/>
          <pc:sldMk cId="2759133365" sldId="376"/>
        </pc:sldMkLst>
      </pc:sldChg>
    </pc:docChg>
  </pc:docChgLst>
  <pc:docChgLst>
    <pc:chgData name="Sophie Holland" userId="S::sophie.holland@westminster-abbey.org::973f5038-f617-450a-8546-88bc9d3463c3" providerId="AD" clId="Web-{ABC1BDA2-4CB0-E62A-F11A-904755C6B031}"/>
    <pc:docChg chg="addSld">
      <pc:chgData name="Sophie Holland" userId="S::sophie.holland@westminster-abbey.org::973f5038-f617-450a-8546-88bc9d3463c3" providerId="AD" clId="Web-{ABC1BDA2-4CB0-E62A-F11A-904755C6B031}" dt="2024-10-22T12:34:22.194" v="0"/>
      <pc:docMkLst>
        <pc:docMk/>
      </pc:docMkLst>
      <pc:sldChg chg="new">
        <pc:chgData name="Sophie Holland" userId="S::sophie.holland@westminster-abbey.org::973f5038-f617-450a-8546-88bc9d3463c3" providerId="AD" clId="Web-{ABC1BDA2-4CB0-E62A-F11A-904755C6B031}" dt="2024-10-22T12:34:22.194" v="0"/>
        <pc:sldMkLst>
          <pc:docMk/>
          <pc:sldMk cId="302064426" sldId="408"/>
        </pc:sldMkLst>
      </pc:sldChg>
    </pc:docChg>
  </pc:docChgLst>
  <pc:docChgLst>
    <pc:chgData name="Sophie Holland" userId="S::sophie.holland@westminster-abbey.org::973f5038-f617-450a-8546-88bc9d3463c3" providerId="AD" clId="Web-{CF694CAC-3AC1-E3F8-1599-EE7C0F5606E1}"/>
    <pc:docChg chg="modSld">
      <pc:chgData name="Sophie Holland" userId="S::sophie.holland@westminster-abbey.org::973f5038-f617-450a-8546-88bc9d3463c3" providerId="AD" clId="Web-{CF694CAC-3AC1-E3F8-1599-EE7C0F5606E1}" dt="2024-06-28T13:27:05.269" v="103" actId="20577"/>
      <pc:docMkLst>
        <pc:docMk/>
      </pc:docMkLst>
      <pc:sldChg chg="addSp modSp">
        <pc:chgData name="Sophie Holland" userId="S::sophie.holland@westminster-abbey.org::973f5038-f617-450a-8546-88bc9d3463c3" providerId="AD" clId="Web-{CF694CAC-3AC1-E3F8-1599-EE7C0F5606E1}" dt="2024-06-28T13:22:57.948" v="70"/>
        <pc:sldMkLst>
          <pc:docMk/>
          <pc:sldMk cId="4213500498" sldId="341"/>
        </pc:sldMkLst>
      </pc:sldChg>
      <pc:sldChg chg="delSp">
        <pc:chgData name="Sophie Holland" userId="S::sophie.holland@westminster-abbey.org::973f5038-f617-450a-8546-88bc9d3463c3" providerId="AD" clId="Web-{CF694CAC-3AC1-E3F8-1599-EE7C0F5606E1}" dt="2024-06-28T09:06:38.207" v="9"/>
        <pc:sldMkLst>
          <pc:docMk/>
          <pc:sldMk cId="3051632917" sldId="370"/>
        </pc:sldMkLst>
      </pc:sldChg>
      <pc:sldChg chg="modSp">
        <pc:chgData name="Sophie Holland" userId="S::sophie.holland@westminster-abbey.org::973f5038-f617-450a-8546-88bc9d3463c3" providerId="AD" clId="Web-{CF694CAC-3AC1-E3F8-1599-EE7C0F5606E1}" dt="2024-06-28T13:26:14.814" v="99" actId="20577"/>
        <pc:sldMkLst>
          <pc:docMk/>
          <pc:sldMk cId="2422937574" sldId="381"/>
        </pc:sldMkLst>
      </pc:sldChg>
      <pc:sldChg chg="modSp">
        <pc:chgData name="Sophie Holland" userId="S::sophie.holland@westminster-abbey.org::973f5038-f617-450a-8546-88bc9d3463c3" providerId="AD" clId="Web-{CF694CAC-3AC1-E3F8-1599-EE7C0F5606E1}" dt="2024-06-28T13:27:05.269" v="103" actId="20577"/>
        <pc:sldMkLst>
          <pc:docMk/>
          <pc:sldMk cId="1857959272" sldId="382"/>
        </pc:sldMkLst>
      </pc:sldChg>
      <pc:sldChg chg="modSp">
        <pc:chgData name="Sophie Holland" userId="S::sophie.holland@westminster-abbey.org::973f5038-f617-450a-8546-88bc9d3463c3" providerId="AD" clId="Web-{CF694CAC-3AC1-E3F8-1599-EE7C0F5606E1}" dt="2024-06-28T12:32:08.986" v="46" actId="20577"/>
        <pc:sldMkLst>
          <pc:docMk/>
          <pc:sldMk cId="1036688037" sldId="389"/>
        </pc:sldMkLst>
      </pc:sldChg>
      <pc:sldChg chg="modSp">
        <pc:chgData name="Sophie Holland" userId="S::sophie.holland@westminster-abbey.org::973f5038-f617-450a-8546-88bc9d3463c3" providerId="AD" clId="Web-{CF694CAC-3AC1-E3F8-1599-EE7C0F5606E1}" dt="2024-06-28T09:06:00.752" v="8" actId="20577"/>
        <pc:sldMkLst>
          <pc:docMk/>
          <pc:sldMk cId="151588631" sldId="390"/>
        </pc:sldMkLst>
      </pc:sldChg>
    </pc:docChg>
  </pc:docChgLst>
  <pc:docChgLst>
    <pc:chgData name="Sophie Holland" userId="S::sophie.holland@westminster-abbey.org::973f5038-f617-450a-8546-88bc9d3463c3" providerId="AD" clId="Web-{C2A676BA-B117-3F51-8A7F-7812E9122EC8}"/>
    <pc:docChg chg="delSld modSld sldOrd">
      <pc:chgData name="Sophie Holland" userId="S::sophie.holland@westminster-abbey.org::973f5038-f617-450a-8546-88bc9d3463c3" providerId="AD" clId="Web-{C2A676BA-B117-3F51-8A7F-7812E9122EC8}" dt="2024-10-18T10:34:02.724" v="395" actId="20577"/>
      <pc:docMkLst>
        <pc:docMk/>
      </pc:docMkLst>
      <pc:sldChg chg="modSp">
        <pc:chgData name="Sophie Holland" userId="S::sophie.holland@westminster-abbey.org::973f5038-f617-450a-8546-88bc9d3463c3" providerId="AD" clId="Web-{C2A676BA-B117-3F51-8A7F-7812E9122EC8}" dt="2024-10-18T10:13:29.923" v="226" actId="20577"/>
        <pc:sldMkLst>
          <pc:docMk/>
          <pc:sldMk cId="2663979259" sldId="381"/>
        </pc:sldMkLst>
        <pc:spChg chg="mod">
          <ac:chgData name="Sophie Holland" userId="S::sophie.holland@westminster-abbey.org::973f5038-f617-450a-8546-88bc9d3463c3" providerId="AD" clId="Web-{C2A676BA-B117-3F51-8A7F-7812E9122EC8}" dt="2024-10-18T10:13:29.923" v="226" actId="20577"/>
          <ac:spMkLst>
            <pc:docMk/>
            <pc:sldMk cId="2663979259" sldId="381"/>
            <ac:spMk id="3" creationId="{74A5BF1B-AC89-545A-8446-99E1D699CE4F}"/>
          </ac:spMkLst>
        </pc:spChg>
      </pc:sldChg>
      <pc:sldChg chg="modSp del">
        <pc:chgData name="Sophie Holland" userId="S::sophie.holland@westminster-abbey.org::973f5038-f617-450a-8546-88bc9d3463c3" providerId="AD" clId="Web-{C2A676BA-B117-3F51-8A7F-7812E9122EC8}" dt="2024-10-18T09:06:10.132" v="198"/>
        <pc:sldMkLst>
          <pc:docMk/>
          <pc:sldMk cId="2298153207" sldId="402"/>
        </pc:sldMkLst>
      </pc:sldChg>
      <pc:sldChg chg="addSp delSp modSp del mod ord modShow">
        <pc:chgData name="Sophie Holland" userId="S::sophie.holland@westminster-abbey.org::973f5038-f617-450a-8546-88bc9d3463c3" providerId="AD" clId="Web-{C2A676BA-B117-3F51-8A7F-7812E9122EC8}" dt="2024-10-18T08:58:16.509" v="16"/>
        <pc:sldMkLst>
          <pc:docMk/>
          <pc:sldMk cId="490453873" sldId="406"/>
        </pc:sldMkLst>
      </pc:sldChg>
      <pc:sldChg chg="addSp delSp modSp mod ord modShow">
        <pc:chgData name="Sophie Holland" userId="S::sophie.holland@westminster-abbey.org::973f5038-f617-450a-8546-88bc9d3463c3" providerId="AD" clId="Web-{C2A676BA-B117-3F51-8A7F-7812E9122EC8}" dt="2024-10-18T10:34:02.724" v="395" actId="20577"/>
        <pc:sldMkLst>
          <pc:docMk/>
          <pc:sldMk cId="3852539896" sldId="407"/>
        </pc:sldMkLst>
        <pc:spChg chg="mod">
          <ac:chgData name="Sophie Holland" userId="S::sophie.holland@westminster-abbey.org::973f5038-f617-450a-8546-88bc9d3463c3" providerId="AD" clId="Web-{C2A676BA-B117-3F51-8A7F-7812E9122EC8}" dt="2024-10-18T10:34:02.724" v="395" actId="20577"/>
          <ac:spMkLst>
            <pc:docMk/>
            <pc:sldMk cId="3852539896" sldId="407"/>
            <ac:spMk id="3" creationId="{74A5BF1B-AC89-545A-8446-99E1D699CE4F}"/>
          </ac:spMkLst>
        </pc:spChg>
        <pc:spChg chg="mod">
          <ac:chgData name="Sophie Holland" userId="S::sophie.holland@westminster-abbey.org::973f5038-f617-450a-8546-88bc9d3463c3" providerId="AD" clId="Web-{C2A676BA-B117-3F51-8A7F-7812E9122EC8}" dt="2024-10-18T08:58:27.963" v="29" actId="20577"/>
          <ac:spMkLst>
            <pc:docMk/>
            <pc:sldMk cId="3852539896" sldId="407"/>
            <ac:spMk id="11" creationId="{C478436B-4B01-E44C-9310-D52D2C2537E3}"/>
          </ac:spMkLst>
        </pc:spChg>
        <pc:picChg chg="add mod">
          <ac:chgData name="Sophie Holland" userId="S::sophie.holland@westminster-abbey.org::973f5038-f617-450a-8546-88bc9d3463c3" providerId="AD" clId="Web-{C2A676BA-B117-3F51-8A7F-7812E9122EC8}" dt="2024-10-18T08:58:47.838" v="32" actId="1076"/>
          <ac:picMkLst>
            <pc:docMk/>
            <pc:sldMk cId="3852539896" sldId="407"/>
            <ac:picMk id="4" creationId="{35CB6766-26C3-AFCB-837B-B6B78A9E423E}"/>
          </ac:picMkLst>
        </pc:picChg>
      </pc:sldChg>
    </pc:docChg>
  </pc:docChgLst>
  <pc:docChgLst>
    <pc:chgData name="Sophie Holland" userId="S::sophie.holland@westminster-abbey.org::973f5038-f617-450a-8546-88bc9d3463c3" providerId="AD" clId="Web-{463B23A3-AC2C-C2C3-56F7-7C4D0B7660FA}"/>
    <pc:docChg chg="modSld">
      <pc:chgData name="Sophie Holland" userId="S::sophie.holland@westminster-abbey.org::973f5038-f617-450a-8546-88bc9d3463c3" providerId="AD" clId="Web-{463B23A3-AC2C-C2C3-56F7-7C4D0B7660FA}" dt="2024-07-30T09:53:01.244" v="10"/>
      <pc:docMkLst>
        <pc:docMk/>
      </pc:docMkLst>
      <pc:sldChg chg="modNotes">
        <pc:chgData name="Sophie Holland" userId="S::sophie.holland@westminster-abbey.org::973f5038-f617-450a-8546-88bc9d3463c3" providerId="AD" clId="Web-{463B23A3-AC2C-C2C3-56F7-7C4D0B7660FA}" dt="2024-07-30T09:51:54.304" v="2"/>
        <pc:sldMkLst>
          <pc:docMk/>
          <pc:sldMk cId="582489287" sldId="373"/>
        </pc:sldMkLst>
      </pc:sldChg>
      <pc:sldChg chg="modNotes">
        <pc:chgData name="Sophie Holland" userId="S::sophie.holland@westminster-abbey.org::973f5038-f617-450a-8546-88bc9d3463c3" providerId="AD" clId="Web-{463B23A3-AC2C-C2C3-56F7-7C4D0B7660FA}" dt="2024-07-30T09:53:01.244" v="10"/>
        <pc:sldMkLst>
          <pc:docMk/>
          <pc:sldMk cId="3713465871" sldId="385"/>
        </pc:sldMkLst>
      </pc:sldChg>
      <pc:sldChg chg="modNotes">
        <pc:chgData name="Sophie Holland" userId="S::sophie.holland@westminster-abbey.org::973f5038-f617-450a-8546-88bc9d3463c3" providerId="AD" clId="Web-{463B23A3-AC2C-C2C3-56F7-7C4D0B7660FA}" dt="2024-07-30T09:52:33.399" v="6"/>
        <pc:sldMkLst>
          <pc:docMk/>
          <pc:sldMk cId="4038425311" sldId="386"/>
        </pc:sldMkLst>
      </pc:sldChg>
    </pc:docChg>
  </pc:docChgLst>
  <pc:docChgLst>
    <pc:chgData name="Sophie Holland" userId="S::sophie.holland@westminster-abbey.org::973f5038-f617-450a-8546-88bc9d3463c3" providerId="AD" clId="Web-{696FCA24-272D-6DD9-8575-C412ACF6D0FC}"/>
    <pc:docChg chg="addSld delSld modSld">
      <pc:chgData name="Sophie Holland" userId="S::sophie.holland@westminster-abbey.org::973f5038-f617-450a-8546-88bc9d3463c3" providerId="AD" clId="Web-{696FCA24-272D-6DD9-8575-C412ACF6D0FC}" dt="2024-03-01T13:51:42.008" v="660" actId="20577"/>
      <pc:docMkLst>
        <pc:docMk/>
      </pc:docMkLst>
      <pc:sldChg chg="modSp">
        <pc:chgData name="Sophie Holland" userId="S::sophie.holland@westminster-abbey.org::973f5038-f617-450a-8546-88bc9d3463c3" providerId="AD" clId="Web-{696FCA24-272D-6DD9-8575-C412ACF6D0FC}" dt="2024-03-01T13:48:06.203" v="659" actId="20577"/>
        <pc:sldMkLst>
          <pc:docMk/>
          <pc:sldMk cId="3712833313" sldId="365"/>
        </pc:sldMkLst>
      </pc:sldChg>
      <pc:sldChg chg="addSp delSp modSp add del replId">
        <pc:chgData name="Sophie Holland" userId="S::sophie.holland@westminster-abbey.org::973f5038-f617-450a-8546-88bc9d3463c3" providerId="AD" clId="Web-{696FCA24-272D-6DD9-8575-C412ACF6D0FC}" dt="2024-03-01T11:48:10.271" v="111"/>
        <pc:sldMkLst>
          <pc:docMk/>
          <pc:sldMk cId="2359225875" sldId="366"/>
        </pc:sldMkLst>
      </pc:sldChg>
      <pc:sldChg chg="modSp add replId">
        <pc:chgData name="Sophie Holland" userId="S::sophie.holland@westminster-abbey.org::973f5038-f617-450a-8546-88bc9d3463c3" providerId="AD" clId="Web-{696FCA24-272D-6DD9-8575-C412ACF6D0FC}" dt="2024-03-01T13:51:42.008" v="660" actId="20577"/>
        <pc:sldMkLst>
          <pc:docMk/>
          <pc:sldMk cId="394851895" sldId="367"/>
        </pc:sldMkLst>
      </pc:sldChg>
      <pc:sldChg chg="addSp delSp modSp add replId">
        <pc:chgData name="Sophie Holland" userId="S::sophie.holland@westminster-abbey.org::973f5038-f617-450a-8546-88bc9d3463c3" providerId="AD" clId="Web-{696FCA24-272D-6DD9-8575-C412ACF6D0FC}" dt="2024-03-01T11:52:18.677" v="258"/>
        <pc:sldMkLst>
          <pc:docMk/>
          <pc:sldMk cId="617494543" sldId="368"/>
        </pc:sldMkLst>
      </pc:sldChg>
      <pc:sldChg chg="addSp delSp modSp add replId">
        <pc:chgData name="Sophie Holland" userId="S::sophie.holland@westminster-abbey.org::973f5038-f617-450a-8546-88bc9d3463c3" providerId="AD" clId="Web-{696FCA24-272D-6DD9-8575-C412ACF6D0FC}" dt="2024-03-01T11:55:53.331" v="407" actId="20577"/>
        <pc:sldMkLst>
          <pc:docMk/>
          <pc:sldMk cId="351416535" sldId="369"/>
        </pc:sldMkLst>
      </pc:sldChg>
      <pc:sldChg chg="add del replId">
        <pc:chgData name="Sophie Holland" userId="S::sophie.holland@westminster-abbey.org::973f5038-f617-450a-8546-88bc9d3463c3" providerId="AD" clId="Web-{696FCA24-272D-6DD9-8575-C412ACF6D0FC}" dt="2024-03-01T11:48:12.864" v="112"/>
        <pc:sldMkLst>
          <pc:docMk/>
          <pc:sldMk cId="948288030" sldId="369"/>
        </pc:sldMkLst>
      </pc:sldChg>
      <pc:sldChg chg="add del replId">
        <pc:chgData name="Sophie Holland" userId="S::sophie.holland@westminster-abbey.org::973f5038-f617-450a-8546-88bc9d3463c3" providerId="AD" clId="Web-{696FCA24-272D-6DD9-8575-C412ACF6D0FC}" dt="2024-03-01T11:56:37.146" v="410"/>
        <pc:sldMkLst>
          <pc:docMk/>
          <pc:sldMk cId="3979774926" sldId="370"/>
        </pc:sldMkLst>
      </pc:sldChg>
      <pc:sldChg chg="modSp add replId">
        <pc:chgData name="Sophie Holland" userId="S::sophie.holland@westminster-abbey.org::973f5038-f617-450a-8546-88bc9d3463c3" providerId="AD" clId="Web-{696FCA24-272D-6DD9-8575-C412ACF6D0FC}" dt="2024-03-01T11:58:12.637" v="424" actId="20577"/>
        <pc:sldMkLst>
          <pc:docMk/>
          <pc:sldMk cId="3817499845" sldId="371"/>
        </pc:sldMkLst>
      </pc:sldChg>
      <pc:sldChg chg="modSp add replId">
        <pc:chgData name="Sophie Holland" userId="S::sophie.holland@westminster-abbey.org::973f5038-f617-450a-8546-88bc9d3463c3" providerId="AD" clId="Web-{696FCA24-272D-6DD9-8575-C412ACF6D0FC}" dt="2024-03-01T12:18:59.747" v="602" actId="20577"/>
        <pc:sldMkLst>
          <pc:docMk/>
          <pc:sldMk cId="439086660" sldId="372"/>
        </pc:sldMkLst>
      </pc:sldChg>
      <pc:sldChg chg="modSp add replId">
        <pc:chgData name="Sophie Holland" userId="S::sophie.holland@westminster-abbey.org::973f5038-f617-450a-8546-88bc9d3463c3" providerId="AD" clId="Web-{696FCA24-272D-6DD9-8575-C412ACF6D0FC}" dt="2024-03-01T12:19:13.841" v="608" actId="20577"/>
        <pc:sldMkLst>
          <pc:docMk/>
          <pc:sldMk cId="3450102507" sldId="373"/>
        </pc:sldMkLst>
      </pc:sldChg>
      <pc:sldChg chg="modSp add replId">
        <pc:chgData name="Sophie Holland" userId="S::sophie.holland@westminster-abbey.org::973f5038-f617-450a-8546-88bc9d3463c3" providerId="AD" clId="Web-{696FCA24-272D-6DD9-8575-C412ACF6D0FC}" dt="2024-03-01T12:20:02.860" v="636" actId="20577"/>
        <pc:sldMkLst>
          <pc:docMk/>
          <pc:sldMk cId="979276676" sldId="374"/>
        </pc:sldMkLst>
      </pc:sldChg>
    </pc:docChg>
  </pc:docChgLst>
  <pc:docChgLst>
    <pc:chgData name="Sophie Holland" userId="S::sophie.holland@westminster-abbey.org::973f5038-f617-450a-8546-88bc9d3463c3" providerId="AD" clId="Web-{44652B4E-0740-AC30-AB70-2927C3261C4D}"/>
    <pc:docChg chg="modSld">
      <pc:chgData name="Sophie Holland" userId="S::sophie.holland@westminster-abbey.org::973f5038-f617-450a-8546-88bc9d3463c3" providerId="AD" clId="Web-{44652B4E-0740-AC30-AB70-2927C3261C4D}" dt="2024-11-04T16:35:40.673" v="61" actId="20577"/>
      <pc:docMkLst>
        <pc:docMk/>
      </pc:docMkLst>
      <pc:sldChg chg="modSp">
        <pc:chgData name="Sophie Holland" userId="S::sophie.holland@westminster-abbey.org::973f5038-f617-450a-8546-88bc9d3463c3" providerId="AD" clId="Web-{44652B4E-0740-AC30-AB70-2927C3261C4D}" dt="2024-11-04T15:24:34.467" v="6" actId="20577"/>
        <pc:sldMkLst>
          <pc:docMk/>
          <pc:sldMk cId="2663979259" sldId="381"/>
        </pc:sldMkLst>
        <pc:spChg chg="mod">
          <ac:chgData name="Sophie Holland" userId="S::sophie.holland@westminster-abbey.org::973f5038-f617-450a-8546-88bc9d3463c3" providerId="AD" clId="Web-{44652B4E-0740-AC30-AB70-2927C3261C4D}" dt="2024-11-04T15:24:34.467" v="6" actId="20577"/>
          <ac:spMkLst>
            <pc:docMk/>
            <pc:sldMk cId="2663979259" sldId="381"/>
            <ac:spMk id="3" creationId="{74A5BF1B-AC89-545A-8446-99E1D699CE4F}"/>
          </ac:spMkLst>
        </pc:spChg>
        <pc:spChg chg="mod">
          <ac:chgData name="Sophie Holland" userId="S::sophie.holland@westminster-abbey.org::973f5038-f617-450a-8546-88bc9d3463c3" providerId="AD" clId="Web-{44652B4E-0740-AC30-AB70-2927C3261C4D}" dt="2024-11-04T15:24:23.528" v="2" actId="20577"/>
          <ac:spMkLst>
            <pc:docMk/>
            <pc:sldMk cId="2663979259" sldId="381"/>
            <ac:spMk id="11" creationId="{C478436B-4B01-E44C-9310-D52D2C2537E3}"/>
          </ac:spMkLst>
        </pc:spChg>
      </pc:sldChg>
      <pc:sldChg chg="modSp">
        <pc:chgData name="Sophie Holland" userId="S::sophie.holland@westminster-abbey.org::973f5038-f617-450a-8546-88bc9d3463c3" providerId="AD" clId="Web-{44652B4E-0740-AC30-AB70-2927C3261C4D}" dt="2024-11-04T16:26:27.901" v="44" actId="20577"/>
        <pc:sldMkLst>
          <pc:docMk/>
          <pc:sldMk cId="3515797782" sldId="395"/>
        </pc:sldMkLst>
        <pc:spChg chg="mod">
          <ac:chgData name="Sophie Holland" userId="S::sophie.holland@westminster-abbey.org::973f5038-f617-450a-8546-88bc9d3463c3" providerId="AD" clId="Web-{44652B4E-0740-AC30-AB70-2927C3261C4D}" dt="2024-11-04T16:26:27.901" v="44" actId="20577"/>
          <ac:spMkLst>
            <pc:docMk/>
            <pc:sldMk cId="3515797782" sldId="395"/>
            <ac:spMk id="7" creationId="{F4D62514-7CFC-F79C-7153-48084958FB42}"/>
          </ac:spMkLst>
        </pc:spChg>
      </pc:sldChg>
      <pc:sldChg chg="modSp">
        <pc:chgData name="Sophie Holland" userId="S::sophie.holland@westminster-abbey.org::973f5038-f617-450a-8546-88bc9d3463c3" providerId="AD" clId="Web-{44652B4E-0740-AC30-AB70-2927C3261C4D}" dt="2024-11-04T16:35:40.673" v="61" actId="20577"/>
        <pc:sldMkLst>
          <pc:docMk/>
          <pc:sldMk cId="2948722012" sldId="396"/>
        </pc:sldMkLst>
        <pc:spChg chg="mod">
          <ac:chgData name="Sophie Holland" userId="S::sophie.holland@westminster-abbey.org::973f5038-f617-450a-8546-88bc9d3463c3" providerId="AD" clId="Web-{44652B4E-0740-AC30-AB70-2927C3261C4D}" dt="2024-11-04T16:35:40.673" v="61" actId="20577"/>
          <ac:spMkLst>
            <pc:docMk/>
            <pc:sldMk cId="2948722012" sldId="396"/>
            <ac:spMk id="12" creationId="{74A5BF1B-AC89-545A-8446-99E1D699CE4F}"/>
          </ac:spMkLst>
        </pc:spChg>
      </pc:sldChg>
    </pc:docChg>
  </pc:docChgLst>
  <pc:docChgLst>
    <pc:chgData name="Sian Shaw" userId="S::sian.shaw@westminster-abbey.org::cf930bf7-ba7f-4ec0-9225-526cb0af2be3" providerId="AD" clId="Web-{1FCB0E84-86FF-96F4-2DA4-D9223BB2988B}"/>
    <pc:docChg chg="addSld delSld">
      <pc:chgData name="Sian Shaw" userId="S::sian.shaw@westminster-abbey.org::cf930bf7-ba7f-4ec0-9225-526cb0af2be3" providerId="AD" clId="Web-{1FCB0E84-86FF-96F4-2DA4-D9223BB2988B}" dt="2024-11-29T13:47:11.209" v="1"/>
      <pc:docMkLst>
        <pc:docMk/>
      </pc:docMkLst>
      <pc:sldChg chg="add del">
        <pc:chgData name="Sian Shaw" userId="S::sian.shaw@westminster-abbey.org::cf930bf7-ba7f-4ec0-9225-526cb0af2be3" providerId="AD" clId="Web-{1FCB0E84-86FF-96F4-2DA4-D9223BB2988B}" dt="2024-11-29T13:47:11.209" v="1"/>
        <pc:sldMkLst>
          <pc:docMk/>
          <pc:sldMk cId="3512310128" sldId="392"/>
        </pc:sldMkLst>
      </pc:sldChg>
    </pc:docChg>
  </pc:docChgLst>
  <pc:docChgLst>
    <pc:chgData name="Sophie Holland" userId="S::sophie.holland@westminster-abbey.org::973f5038-f617-450a-8546-88bc9d3463c3" providerId="AD" clId="Web-{9DAE977B-FD18-BE99-0A1C-9FB5F187F0F2}"/>
    <pc:docChg chg="modSld">
      <pc:chgData name="Sophie Holland" userId="S::sophie.holland@westminster-abbey.org::973f5038-f617-450a-8546-88bc9d3463c3" providerId="AD" clId="Web-{9DAE977B-FD18-BE99-0A1C-9FB5F187F0F2}" dt="2024-10-23T14:20:09.900" v="165" actId="20577"/>
      <pc:docMkLst>
        <pc:docMk/>
      </pc:docMkLst>
      <pc:sldChg chg="modSp">
        <pc:chgData name="Sophie Holland" userId="S::sophie.holland@westminster-abbey.org::973f5038-f617-450a-8546-88bc9d3463c3" providerId="AD" clId="Web-{9DAE977B-FD18-BE99-0A1C-9FB5F187F0F2}" dt="2024-10-23T13:21:40.530" v="22" actId="20577"/>
        <pc:sldMkLst>
          <pc:docMk/>
          <pc:sldMk cId="3819458236" sldId="393"/>
        </pc:sldMkLst>
        <pc:spChg chg="mod">
          <ac:chgData name="Sophie Holland" userId="S::sophie.holland@westminster-abbey.org::973f5038-f617-450a-8546-88bc9d3463c3" providerId="AD" clId="Web-{9DAE977B-FD18-BE99-0A1C-9FB5F187F0F2}" dt="2024-10-23T13:21:40.530" v="22" actId="20577"/>
          <ac:spMkLst>
            <pc:docMk/>
            <pc:sldMk cId="3819458236" sldId="393"/>
            <ac:spMk id="12" creationId="{74A5BF1B-AC89-545A-8446-99E1D699CE4F}"/>
          </ac:spMkLst>
        </pc:spChg>
      </pc:sldChg>
      <pc:sldChg chg="modSp">
        <pc:chgData name="Sophie Holland" userId="S::sophie.holland@westminster-abbey.org::973f5038-f617-450a-8546-88bc9d3463c3" providerId="AD" clId="Web-{9DAE977B-FD18-BE99-0A1C-9FB5F187F0F2}" dt="2024-10-23T14:20:09.900" v="165" actId="20577"/>
        <pc:sldMkLst>
          <pc:docMk/>
          <pc:sldMk cId="2948722012" sldId="396"/>
        </pc:sldMkLst>
        <pc:spChg chg="mod">
          <ac:chgData name="Sophie Holland" userId="S::sophie.holland@westminster-abbey.org::973f5038-f617-450a-8546-88bc9d3463c3" providerId="AD" clId="Web-{9DAE977B-FD18-BE99-0A1C-9FB5F187F0F2}" dt="2024-10-23T14:20:09.900" v="165" actId="20577"/>
          <ac:spMkLst>
            <pc:docMk/>
            <pc:sldMk cId="2948722012" sldId="396"/>
            <ac:spMk id="12" creationId="{74A5BF1B-AC89-545A-8446-99E1D699CE4F}"/>
          </ac:spMkLst>
        </pc:spChg>
      </pc:sldChg>
      <pc:sldChg chg="addSp delSp modSp">
        <pc:chgData name="Sophie Holland" userId="S::sophie.holland@westminster-abbey.org::973f5038-f617-450a-8546-88bc9d3463c3" providerId="AD" clId="Web-{9DAE977B-FD18-BE99-0A1C-9FB5F187F0F2}" dt="2024-10-23T13:24:40.175" v="148" actId="20577"/>
        <pc:sldMkLst>
          <pc:docMk/>
          <pc:sldMk cId="3404531805" sldId="401"/>
        </pc:sldMkLst>
        <pc:spChg chg="mod">
          <ac:chgData name="Sophie Holland" userId="S::sophie.holland@westminster-abbey.org::973f5038-f617-450a-8546-88bc9d3463c3" providerId="AD" clId="Web-{9DAE977B-FD18-BE99-0A1C-9FB5F187F0F2}" dt="2024-10-23T13:24:40.175" v="148" actId="20577"/>
          <ac:spMkLst>
            <pc:docMk/>
            <pc:sldMk cId="3404531805" sldId="401"/>
            <ac:spMk id="7" creationId="{F343DF06-061B-4DE1-9F5A-C1B85CC17901}"/>
          </ac:spMkLst>
        </pc:spChg>
      </pc:sldChg>
    </pc:docChg>
  </pc:docChgLst>
  <pc:docChgLst>
    <pc:chgData name="Sophie Holland" userId="S::sophie.holland@westminster-abbey.org::973f5038-f617-450a-8546-88bc9d3463c3" providerId="AD" clId="Web-{4A32DE0D-B071-8C98-0785-45CA30D7F125}"/>
    <pc:docChg chg="modSld">
      <pc:chgData name="Sophie Holland" userId="S::sophie.holland@westminster-abbey.org::973f5038-f617-450a-8546-88bc9d3463c3" providerId="AD" clId="Web-{4A32DE0D-B071-8C98-0785-45CA30D7F125}" dt="2024-07-24T13:57:11.021" v="4352" actId="20577"/>
      <pc:docMkLst>
        <pc:docMk/>
      </pc:docMkLst>
      <pc:sldChg chg="modNotes">
        <pc:chgData name="Sophie Holland" userId="S::sophie.holland@westminster-abbey.org::973f5038-f617-450a-8546-88bc9d3463c3" providerId="AD" clId="Web-{4A32DE0D-B071-8C98-0785-45CA30D7F125}" dt="2024-07-24T11:27:24.438" v="774"/>
        <pc:sldMkLst>
          <pc:docMk/>
          <pc:sldMk cId="4213500498" sldId="341"/>
        </pc:sldMkLst>
      </pc:sldChg>
      <pc:sldChg chg="modSp modCm modNotes">
        <pc:chgData name="Sophie Holland" userId="S::sophie.holland@westminster-abbey.org::973f5038-f617-450a-8546-88bc9d3463c3" providerId="AD" clId="Web-{4A32DE0D-B071-8C98-0785-45CA30D7F125}" dt="2024-07-24T11:57:48.535" v="2021" actId="1076"/>
        <pc:sldMkLst>
          <pc:docMk/>
          <pc:sldMk cId="3051632917" sldId="370"/>
        </pc:sldMkLst>
      </pc:sldChg>
      <pc:sldChg chg="modSp modCm modNotes">
        <pc:chgData name="Sophie Holland" userId="S::sophie.holland@westminster-abbey.org::973f5038-f617-450a-8546-88bc9d3463c3" providerId="AD" clId="Web-{4A32DE0D-B071-8C98-0785-45CA30D7F125}" dt="2024-07-24T11:39:03.785" v="974" actId="14100"/>
        <pc:sldMkLst>
          <pc:docMk/>
          <pc:sldMk cId="1133971357" sldId="372"/>
        </pc:sldMkLst>
      </pc:sldChg>
      <pc:sldChg chg="addSp delSp modSp modNotes">
        <pc:chgData name="Sophie Holland" userId="S::sophie.holland@westminster-abbey.org::973f5038-f617-450a-8546-88bc9d3463c3" providerId="AD" clId="Web-{4A32DE0D-B071-8C98-0785-45CA30D7F125}" dt="2024-07-24T13:53:10.890" v="4319" actId="20577"/>
        <pc:sldMkLst>
          <pc:docMk/>
          <pc:sldMk cId="582489287" sldId="373"/>
        </pc:sldMkLst>
      </pc:sldChg>
      <pc:sldChg chg="modSp addCm modCm">
        <pc:chgData name="Sophie Holland" userId="S::sophie.holland@westminster-abbey.org::973f5038-f617-450a-8546-88bc9d3463c3" providerId="AD" clId="Web-{4A32DE0D-B071-8C98-0785-45CA30D7F125}" dt="2024-07-24T13:42:29.216" v="4216" actId="20577"/>
        <pc:sldMkLst>
          <pc:docMk/>
          <pc:sldMk cId="2422937574" sldId="381"/>
        </pc:sldMkLst>
      </pc:sldChg>
      <pc:sldChg chg="modSp">
        <pc:chgData name="Sophie Holland" userId="S::sophie.holland@westminster-abbey.org::973f5038-f617-450a-8546-88bc9d3463c3" providerId="AD" clId="Web-{4A32DE0D-B071-8C98-0785-45CA30D7F125}" dt="2024-07-24T13:57:11.021" v="4352" actId="20577"/>
        <pc:sldMkLst>
          <pc:docMk/>
          <pc:sldMk cId="3886673787" sldId="384"/>
        </pc:sldMkLst>
      </pc:sldChg>
      <pc:sldChg chg="addSp delSp modSp modNotes">
        <pc:chgData name="Sophie Holland" userId="S::sophie.holland@westminster-abbey.org::973f5038-f617-450a-8546-88bc9d3463c3" providerId="AD" clId="Web-{4A32DE0D-B071-8C98-0785-45CA30D7F125}" dt="2024-07-24T13:56:10.832" v="4347" actId="20577"/>
        <pc:sldMkLst>
          <pc:docMk/>
          <pc:sldMk cId="3713465871" sldId="385"/>
        </pc:sldMkLst>
      </pc:sldChg>
      <pc:sldChg chg="addSp delSp modSp modNotes">
        <pc:chgData name="Sophie Holland" userId="S::sophie.holland@westminster-abbey.org::973f5038-f617-450a-8546-88bc9d3463c3" providerId="AD" clId="Web-{4A32DE0D-B071-8C98-0785-45CA30D7F125}" dt="2024-07-24T13:53:57.500" v="4322" actId="20577"/>
        <pc:sldMkLst>
          <pc:docMk/>
          <pc:sldMk cId="4038425311" sldId="386"/>
        </pc:sldMkLst>
      </pc:sldChg>
      <pc:sldChg chg="modCm modNotes">
        <pc:chgData name="Sophie Holland" userId="S::sophie.holland@westminster-abbey.org::973f5038-f617-450a-8546-88bc9d3463c3" providerId="AD" clId="Web-{4A32DE0D-B071-8C98-0785-45CA30D7F125}" dt="2024-07-24T11:27:33.751" v="775"/>
        <pc:sldMkLst>
          <pc:docMk/>
          <pc:sldMk cId="3536776986" sldId="387"/>
        </pc:sldMkLst>
      </pc:sldChg>
      <pc:sldChg chg="modSp">
        <pc:chgData name="Sophie Holland" userId="S::sophie.holland@westminster-abbey.org::973f5038-f617-450a-8546-88bc9d3463c3" providerId="AD" clId="Web-{4A32DE0D-B071-8C98-0785-45CA30D7F125}" dt="2024-07-24T13:46:22.691" v="4229" actId="20577"/>
        <pc:sldMkLst>
          <pc:docMk/>
          <pc:sldMk cId="1036688037" sldId="389"/>
        </pc:sldMkLst>
      </pc:sldChg>
      <pc:sldChg chg="modSp">
        <pc:chgData name="Sophie Holland" userId="S::sophie.holland@westminster-abbey.org::973f5038-f617-450a-8546-88bc9d3463c3" providerId="AD" clId="Web-{4A32DE0D-B071-8C98-0785-45CA30D7F125}" dt="2024-07-24T13:44:49.533" v="4226" actId="1076"/>
        <pc:sldMkLst>
          <pc:docMk/>
          <pc:sldMk cId="151588631" sldId="390"/>
        </pc:sldMkLst>
      </pc:sldChg>
      <pc:sldChg chg="modSp">
        <pc:chgData name="Sophie Holland" userId="S::sophie.holland@westminster-abbey.org::973f5038-f617-450a-8546-88bc9d3463c3" providerId="AD" clId="Web-{4A32DE0D-B071-8C98-0785-45CA30D7F125}" dt="2024-07-24T11:06:38.468" v="290" actId="20577"/>
        <pc:sldMkLst>
          <pc:docMk/>
          <pc:sldMk cId="3274252756" sldId="391"/>
        </pc:sldMkLst>
      </pc:sldChg>
    </pc:docChg>
  </pc:docChgLst>
  <pc:docChgLst>
    <pc:chgData name="Sophie Holland" userId="S::sophie.holland@westminster-abbey.org::973f5038-f617-450a-8546-88bc9d3463c3" providerId="AD" clId="Web-{751482BB-E74C-BC66-3E19-5EB0A4B320BD}"/>
    <pc:docChg chg="addSld delSld modSld sldOrd">
      <pc:chgData name="Sophie Holland" userId="S::sophie.holland@westminster-abbey.org::973f5038-f617-450a-8546-88bc9d3463c3" providerId="AD" clId="Web-{751482BB-E74C-BC66-3E19-5EB0A4B320BD}" dt="2024-03-27T10:47:52.623" v="267"/>
      <pc:docMkLst>
        <pc:docMk/>
      </pc:docMkLst>
      <pc:sldChg chg="addSp modSp">
        <pc:chgData name="Sophie Holland" userId="S::sophie.holland@westminster-abbey.org::973f5038-f617-450a-8546-88bc9d3463c3" providerId="AD" clId="Web-{751482BB-E74C-BC66-3E19-5EB0A4B320BD}" dt="2024-03-27T10:34:02.321" v="160" actId="14100"/>
        <pc:sldMkLst>
          <pc:docMk/>
          <pc:sldMk cId="4213500498" sldId="341"/>
        </pc:sldMkLst>
      </pc:sldChg>
      <pc:sldChg chg="modSp">
        <pc:chgData name="Sophie Holland" userId="S::sophie.holland@westminster-abbey.org::973f5038-f617-450a-8546-88bc9d3463c3" providerId="AD" clId="Web-{751482BB-E74C-BC66-3E19-5EB0A4B320BD}" dt="2024-03-27T10:17:22.014" v="16" actId="20577"/>
        <pc:sldMkLst>
          <pc:docMk/>
          <pc:sldMk cId="3712833313" sldId="365"/>
        </pc:sldMkLst>
      </pc:sldChg>
      <pc:sldChg chg="del">
        <pc:chgData name="Sophie Holland" userId="S::sophie.holland@westminster-abbey.org::973f5038-f617-450a-8546-88bc9d3463c3" providerId="AD" clId="Web-{751482BB-E74C-BC66-3E19-5EB0A4B320BD}" dt="2024-03-27T10:42:05.677" v="205"/>
        <pc:sldMkLst>
          <pc:docMk/>
          <pc:sldMk cId="394851895" sldId="367"/>
        </pc:sldMkLst>
      </pc:sldChg>
      <pc:sldChg chg="modSp del">
        <pc:chgData name="Sophie Holland" userId="S::sophie.holland@westminster-abbey.org::973f5038-f617-450a-8546-88bc9d3463c3" providerId="AD" clId="Web-{751482BB-E74C-BC66-3E19-5EB0A4B320BD}" dt="2024-03-27T10:22:43.382" v="39"/>
        <pc:sldMkLst>
          <pc:docMk/>
          <pc:sldMk cId="617494543" sldId="368"/>
        </pc:sldMkLst>
      </pc:sldChg>
      <pc:sldChg chg="del">
        <pc:chgData name="Sophie Holland" userId="S::sophie.holland@westminster-abbey.org::973f5038-f617-450a-8546-88bc9d3463c3" providerId="AD" clId="Web-{751482BB-E74C-BC66-3E19-5EB0A4B320BD}" dt="2024-03-27T10:23:58.884" v="75"/>
        <pc:sldMkLst>
          <pc:docMk/>
          <pc:sldMk cId="351416535" sldId="369"/>
        </pc:sldMkLst>
      </pc:sldChg>
      <pc:sldChg chg="del">
        <pc:chgData name="Sophie Holland" userId="S::sophie.holland@westminster-abbey.org::973f5038-f617-450a-8546-88bc9d3463c3" providerId="AD" clId="Web-{751482BB-E74C-BC66-3E19-5EB0A4B320BD}" dt="2024-03-27T10:42:13.693" v="206"/>
        <pc:sldMkLst>
          <pc:docMk/>
          <pc:sldMk cId="3817499845" sldId="371"/>
        </pc:sldMkLst>
      </pc:sldChg>
      <pc:sldChg chg="del">
        <pc:chgData name="Sophie Holland" userId="S::sophie.holland@westminster-abbey.org::973f5038-f617-450a-8546-88bc9d3463c3" providerId="AD" clId="Web-{751482BB-E74C-BC66-3E19-5EB0A4B320BD}" dt="2024-03-27T10:42:17.505" v="207"/>
        <pc:sldMkLst>
          <pc:docMk/>
          <pc:sldMk cId="439086660" sldId="372"/>
        </pc:sldMkLst>
      </pc:sldChg>
      <pc:sldChg chg="del">
        <pc:chgData name="Sophie Holland" userId="S::sophie.holland@westminster-abbey.org::973f5038-f617-450a-8546-88bc9d3463c3" providerId="AD" clId="Web-{751482BB-E74C-BC66-3E19-5EB0A4B320BD}" dt="2024-03-27T10:46:23.777" v="265"/>
        <pc:sldMkLst>
          <pc:docMk/>
          <pc:sldMk cId="3450102507" sldId="373"/>
        </pc:sldMkLst>
      </pc:sldChg>
      <pc:sldChg chg="del">
        <pc:chgData name="Sophie Holland" userId="S::sophie.holland@westminster-abbey.org::973f5038-f617-450a-8546-88bc9d3463c3" providerId="AD" clId="Web-{751482BB-E74C-BC66-3E19-5EB0A4B320BD}" dt="2024-03-27T10:47:49.998" v="266"/>
        <pc:sldMkLst>
          <pc:docMk/>
          <pc:sldMk cId="979276676" sldId="374"/>
        </pc:sldMkLst>
      </pc:sldChg>
      <pc:sldChg chg="modSp add replId">
        <pc:chgData name="Sophie Holland" userId="S::sophie.holland@westminster-abbey.org::973f5038-f617-450a-8546-88bc9d3463c3" providerId="AD" clId="Web-{751482BB-E74C-BC66-3E19-5EB0A4B320BD}" dt="2024-03-27T10:21:13.005" v="36" actId="20577"/>
        <pc:sldMkLst>
          <pc:docMk/>
          <pc:sldMk cId="1222876594" sldId="375"/>
        </pc:sldMkLst>
      </pc:sldChg>
      <pc:sldChg chg="modSp add ord replId">
        <pc:chgData name="Sophie Holland" userId="S::sophie.holland@westminster-abbey.org::973f5038-f617-450a-8546-88bc9d3463c3" providerId="AD" clId="Web-{751482BB-E74C-BC66-3E19-5EB0A4B320BD}" dt="2024-03-27T10:34:49.400" v="164" actId="20577"/>
        <pc:sldMkLst>
          <pc:docMk/>
          <pc:sldMk cId="2759133365" sldId="376"/>
        </pc:sldMkLst>
      </pc:sldChg>
      <pc:sldChg chg="modSp add replId">
        <pc:chgData name="Sophie Holland" userId="S::sophie.holland@westminster-abbey.org::973f5038-f617-450a-8546-88bc9d3463c3" providerId="AD" clId="Web-{751482BB-E74C-BC66-3E19-5EB0A4B320BD}" dt="2024-03-27T10:26:58.279" v="112" actId="20577"/>
        <pc:sldMkLst>
          <pc:docMk/>
          <pc:sldMk cId="1573368064" sldId="377"/>
        </pc:sldMkLst>
      </pc:sldChg>
      <pc:sldChg chg="modSp add replId">
        <pc:chgData name="Sophie Holland" userId="S::sophie.holland@westminster-abbey.org::973f5038-f617-450a-8546-88bc9d3463c3" providerId="AD" clId="Web-{751482BB-E74C-BC66-3E19-5EB0A4B320BD}" dt="2024-03-27T10:27:02.857" v="116" actId="20577"/>
        <pc:sldMkLst>
          <pc:docMk/>
          <pc:sldMk cId="616823757" sldId="378"/>
        </pc:sldMkLst>
      </pc:sldChg>
      <pc:sldChg chg="modSp add replId">
        <pc:chgData name="Sophie Holland" userId="S::sophie.holland@westminster-abbey.org::973f5038-f617-450a-8546-88bc9d3463c3" providerId="AD" clId="Web-{751482BB-E74C-BC66-3E19-5EB0A4B320BD}" dt="2024-03-27T10:40:36.815" v="192" actId="20577"/>
        <pc:sldMkLst>
          <pc:docMk/>
          <pc:sldMk cId="145814539" sldId="379"/>
        </pc:sldMkLst>
      </pc:sldChg>
      <pc:sldChg chg="modSp add replId">
        <pc:chgData name="Sophie Holland" userId="S::sophie.holland@westminster-abbey.org::973f5038-f617-450a-8546-88bc9d3463c3" providerId="AD" clId="Web-{751482BB-E74C-BC66-3E19-5EB0A4B320BD}" dt="2024-03-27T10:41:16.723" v="203" actId="20577"/>
        <pc:sldMkLst>
          <pc:docMk/>
          <pc:sldMk cId="1089888186" sldId="380"/>
        </pc:sldMkLst>
      </pc:sldChg>
      <pc:sldChg chg="modSp add replId">
        <pc:chgData name="Sophie Holland" userId="S::sophie.holland@westminster-abbey.org::973f5038-f617-450a-8546-88bc9d3463c3" providerId="AD" clId="Web-{751482BB-E74C-BC66-3E19-5EB0A4B320BD}" dt="2024-03-27T10:45:51.683" v="264" actId="20577"/>
        <pc:sldMkLst>
          <pc:docMk/>
          <pc:sldMk cId="2663979259" sldId="381"/>
        </pc:sldMkLst>
      </pc:sldChg>
      <pc:sldChg chg="add replId">
        <pc:chgData name="Sophie Holland" userId="S::sophie.holland@westminster-abbey.org::973f5038-f617-450a-8546-88bc9d3463c3" providerId="AD" clId="Web-{751482BB-E74C-BC66-3E19-5EB0A4B320BD}" dt="2024-03-27T10:47:52.623" v="267"/>
        <pc:sldMkLst>
          <pc:docMk/>
          <pc:sldMk cId="164710391" sldId="382"/>
        </pc:sldMkLst>
      </pc:sldChg>
    </pc:docChg>
  </pc:docChgLst>
  <pc:docChgLst>
    <pc:chgData name="Sian Shaw" userId="S::sian.shaw@westminster-abbey.org::cf930bf7-ba7f-4ec0-9225-526cb0af2be3" providerId="AD" clId="Web-{A642DD57-389D-BC27-F11F-52FC47543B11}"/>
    <pc:docChg chg="modSld">
      <pc:chgData name="Sian Shaw" userId="S::sian.shaw@westminster-abbey.org::cf930bf7-ba7f-4ec0-9225-526cb0af2be3" providerId="AD" clId="Web-{A642DD57-389D-BC27-F11F-52FC47543B11}" dt="2024-12-09T14:34:43.584" v="1" actId="20577"/>
      <pc:docMkLst>
        <pc:docMk/>
      </pc:docMkLst>
      <pc:sldChg chg="modSp">
        <pc:chgData name="Sian Shaw" userId="S::sian.shaw@westminster-abbey.org::cf930bf7-ba7f-4ec0-9225-526cb0af2be3" providerId="AD" clId="Web-{A642DD57-389D-BC27-F11F-52FC47543B11}" dt="2024-12-09T14:34:43.584" v="1" actId="20577"/>
        <pc:sldMkLst>
          <pc:docMk/>
          <pc:sldMk cId="3819458236" sldId="393"/>
        </pc:sldMkLst>
        <pc:spChg chg="mod">
          <ac:chgData name="Sian Shaw" userId="S::sian.shaw@westminster-abbey.org::cf930bf7-ba7f-4ec0-9225-526cb0af2be3" providerId="AD" clId="Web-{A642DD57-389D-BC27-F11F-52FC47543B11}" dt="2024-12-09T14:34:43.584" v="1" actId="20577"/>
          <ac:spMkLst>
            <pc:docMk/>
            <pc:sldMk cId="3819458236" sldId="393"/>
            <ac:spMk id="12" creationId="{74A5BF1B-AC89-545A-8446-99E1D699CE4F}"/>
          </ac:spMkLst>
        </pc:spChg>
      </pc:sldChg>
    </pc:docChg>
  </pc:docChgLst>
  <pc:docChgLst>
    <pc:chgData name="Sian Shaw" userId="S::sian.shaw@westminster-abbey.org::cf930bf7-ba7f-4ec0-9225-526cb0af2be3" providerId="AD" clId="Web-{8E30617C-3841-E84E-91F6-F98A563891B8}"/>
    <pc:docChg chg="modSld">
      <pc:chgData name="Sian Shaw" userId="S::sian.shaw@westminster-abbey.org::cf930bf7-ba7f-4ec0-9225-526cb0af2be3" providerId="AD" clId="Web-{8E30617C-3841-E84E-91F6-F98A563891B8}" dt="2025-02-25T09:51:43.350" v="5" actId="20577"/>
      <pc:docMkLst>
        <pc:docMk/>
      </pc:docMkLst>
      <pc:sldChg chg="modSp">
        <pc:chgData name="Sian Shaw" userId="S::sian.shaw@westminster-abbey.org::cf930bf7-ba7f-4ec0-9225-526cb0af2be3" providerId="AD" clId="Web-{8E30617C-3841-E84E-91F6-F98A563891B8}" dt="2025-02-25T09:51:43.350" v="5" actId="20577"/>
        <pc:sldMkLst>
          <pc:docMk/>
          <pc:sldMk cId="1813894221" sldId="409"/>
        </pc:sldMkLst>
        <pc:spChg chg="mod">
          <ac:chgData name="Sian Shaw" userId="S::sian.shaw@westminster-abbey.org::cf930bf7-ba7f-4ec0-9225-526cb0af2be3" providerId="AD" clId="Web-{8E30617C-3841-E84E-91F6-F98A563891B8}" dt="2025-02-25T09:51:43.350" v="5" actId="20577"/>
          <ac:spMkLst>
            <pc:docMk/>
            <pc:sldMk cId="1813894221" sldId="409"/>
            <ac:spMk id="3" creationId="{74A5BF1B-AC89-545A-8446-99E1D699CE4F}"/>
          </ac:spMkLst>
        </pc:spChg>
      </pc:sldChg>
    </pc:docChg>
  </pc:docChgLst>
  <pc:docChgLst>
    <pc:chgData clId="Web-{1193CAAC-DA84-6B61-56FF-5EB4757EE3D6}"/>
    <pc:docChg chg="delSld">
      <pc:chgData name="" userId="" providerId="" clId="Web-{1193CAAC-DA84-6B61-56FF-5EB4757EE3D6}" dt="2024-10-15T08:49:57.449" v="0"/>
      <pc:docMkLst>
        <pc:docMk/>
      </pc:docMkLst>
      <pc:sldChg chg="del">
        <pc:chgData name="" userId="" providerId="" clId="Web-{1193CAAC-DA84-6B61-56FF-5EB4757EE3D6}" dt="2024-10-15T08:49:57.449" v="0"/>
        <pc:sldMkLst>
          <pc:docMk/>
          <pc:sldMk cId="3712833313" sldId="365"/>
        </pc:sldMkLst>
      </pc:sldChg>
    </pc:docChg>
  </pc:docChgLst>
  <pc:docChgLst>
    <pc:chgData name="Lou Cash" userId="S::lou.cash@westminster-abbey.org::86be4a58-c22e-4e67-b9c9-cb87f0968146" providerId="AD" clId="Web-{B3B1499F-A879-C57D-B6EF-52B4A42EC5C3}"/>
    <pc:docChg chg="modSld">
      <pc:chgData name="Lou Cash" userId="S::lou.cash@westminster-abbey.org::86be4a58-c22e-4e67-b9c9-cb87f0968146" providerId="AD" clId="Web-{B3B1499F-A879-C57D-B6EF-52B4A42EC5C3}" dt="2021-11-26T11:53:14.142" v="4" actId="20577"/>
      <pc:docMkLst>
        <pc:docMk/>
      </pc:docMkLst>
      <pc:sldChg chg="modSp">
        <pc:chgData name="Lou Cash" userId="S::lou.cash@westminster-abbey.org::86be4a58-c22e-4e67-b9c9-cb87f0968146" providerId="AD" clId="Web-{B3B1499F-A879-C57D-B6EF-52B4A42EC5C3}" dt="2021-11-26T11:53:14.142" v="4" actId="20577"/>
        <pc:sldMkLst>
          <pc:docMk/>
          <pc:sldMk cId="927207849" sldId="31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10/03/2025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GB" dirty="0">
              <a:ea typeface="Calibri"/>
              <a:cs typeface="Calibri"/>
            </a:endParaRPr>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24070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10</a:t>
            </a:fld>
            <a:endParaRPr lang="en-US"/>
          </a:p>
        </p:txBody>
      </p:sp>
    </p:spTree>
    <p:extLst>
      <p:ext uri="{BB962C8B-B14F-4D97-AF65-F5344CB8AC3E}">
        <p14:creationId xmlns:p14="http://schemas.microsoft.com/office/powerpoint/2010/main" val="5483169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r>
              <a:rPr lang="en-US" baseline="0" dirty="0"/>
              <a:t>:</a:t>
            </a:r>
            <a:endParaRPr lang="en-US" dirty="0"/>
          </a:p>
          <a:p>
            <a:r>
              <a:rPr lang="en-US" dirty="0"/>
              <a:t>©2025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11</a:t>
            </a:fld>
            <a:endParaRPr lang="en-US"/>
          </a:p>
        </p:txBody>
      </p:sp>
    </p:spTree>
    <p:extLst>
      <p:ext uri="{BB962C8B-B14F-4D97-AF65-F5344CB8AC3E}">
        <p14:creationId xmlns:p14="http://schemas.microsoft.com/office/powerpoint/2010/main" val="8417881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12</a:t>
            </a:fld>
            <a:endParaRPr lang="en-US"/>
          </a:p>
        </p:txBody>
      </p:sp>
    </p:spTree>
    <p:extLst>
      <p:ext uri="{BB962C8B-B14F-4D97-AF65-F5344CB8AC3E}">
        <p14:creationId xmlns:p14="http://schemas.microsoft.com/office/powerpoint/2010/main" val="18788827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13</a:t>
            </a:fld>
            <a:endParaRPr lang="en-US"/>
          </a:p>
        </p:txBody>
      </p:sp>
    </p:spTree>
    <p:extLst>
      <p:ext uri="{BB962C8B-B14F-4D97-AF65-F5344CB8AC3E}">
        <p14:creationId xmlns:p14="http://schemas.microsoft.com/office/powerpoint/2010/main" val="29082623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a:t>©2025 Dean &amp; Chapter of Westminster</a:t>
            </a:r>
            <a:endParaRPr lang="en-GB" dirty="0"/>
          </a:p>
        </p:txBody>
      </p:sp>
      <p:sp>
        <p:nvSpPr>
          <p:cNvPr id="4" name="Slide Number Placeholder 3"/>
          <p:cNvSpPr>
            <a:spLocks noGrp="1"/>
          </p:cNvSpPr>
          <p:nvPr>
            <p:ph type="sldNum" sz="quarter" idx="5"/>
          </p:nvPr>
        </p:nvSpPr>
        <p:spPr/>
        <p:txBody>
          <a:bodyPr/>
          <a:lstStyle/>
          <a:p>
            <a:fld id="{F747F985-A9C5-9346-821E-ABAE6B283852}" type="slidenum">
              <a:rPr lang="en-US" smtClean="0"/>
              <a:t>14</a:t>
            </a:fld>
            <a:endParaRPr lang="en-US"/>
          </a:p>
        </p:txBody>
      </p:sp>
    </p:spTree>
    <p:extLst>
      <p:ext uri="{BB962C8B-B14F-4D97-AF65-F5344CB8AC3E}">
        <p14:creationId xmlns:p14="http://schemas.microsoft.com/office/powerpoint/2010/main" val="1529884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3</a:t>
            </a:fld>
            <a:endParaRPr lang="en-US"/>
          </a:p>
        </p:txBody>
      </p:sp>
    </p:spTree>
    <p:extLst>
      <p:ext uri="{BB962C8B-B14F-4D97-AF65-F5344CB8AC3E}">
        <p14:creationId xmlns:p14="http://schemas.microsoft.com/office/powerpoint/2010/main" val="2536510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4</a:t>
            </a:fld>
            <a:endParaRPr lang="en-US"/>
          </a:p>
        </p:txBody>
      </p:sp>
    </p:spTree>
    <p:extLst>
      <p:ext uri="{BB962C8B-B14F-4D97-AF65-F5344CB8AC3E}">
        <p14:creationId xmlns:p14="http://schemas.microsoft.com/office/powerpoint/2010/main" val="4123021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5</a:t>
            </a:fld>
            <a:endParaRPr lang="en-US"/>
          </a:p>
        </p:txBody>
      </p:sp>
    </p:spTree>
    <p:extLst>
      <p:ext uri="{BB962C8B-B14F-4D97-AF65-F5344CB8AC3E}">
        <p14:creationId xmlns:p14="http://schemas.microsoft.com/office/powerpoint/2010/main" val="37703104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6</a:t>
            </a:fld>
            <a:endParaRPr lang="en-US"/>
          </a:p>
        </p:txBody>
      </p:sp>
    </p:spTree>
    <p:extLst>
      <p:ext uri="{BB962C8B-B14F-4D97-AF65-F5344CB8AC3E}">
        <p14:creationId xmlns:p14="http://schemas.microsoft.com/office/powerpoint/2010/main" val="841592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7</a:t>
            </a:fld>
            <a:endParaRPr lang="en-US"/>
          </a:p>
        </p:txBody>
      </p:sp>
    </p:spTree>
    <p:extLst>
      <p:ext uri="{BB962C8B-B14F-4D97-AF65-F5344CB8AC3E}">
        <p14:creationId xmlns:p14="http://schemas.microsoft.com/office/powerpoint/2010/main" val="3153239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8</a:t>
            </a:fld>
            <a:endParaRPr lang="en-US"/>
          </a:p>
        </p:txBody>
      </p:sp>
    </p:spTree>
    <p:extLst>
      <p:ext uri="{BB962C8B-B14F-4D97-AF65-F5344CB8AC3E}">
        <p14:creationId xmlns:p14="http://schemas.microsoft.com/office/powerpoint/2010/main" val="29224187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747F985-A9C5-9346-821E-ABAE6B283852}" type="slidenum">
              <a:rPr lang="en-US" smtClean="0"/>
              <a:t>9</a:t>
            </a:fld>
            <a:endParaRPr lang="en-US"/>
          </a:p>
        </p:txBody>
      </p:sp>
    </p:spTree>
    <p:extLst>
      <p:ext uri="{BB962C8B-B14F-4D97-AF65-F5344CB8AC3E}">
        <p14:creationId xmlns:p14="http://schemas.microsoft.com/office/powerpoint/2010/main" val="33179078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3/10/2025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video" Target="https://www.youtube.com/embed/XKw9FPyF4l8?feature=oembed" TargetMode="Externa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©2025 Dean and Chapter of Westminster</a:t>
            </a:r>
          </a:p>
        </p:txBody>
      </p:sp>
      <p:sp>
        <p:nvSpPr>
          <p:cNvPr id="9" name="TextBox 8"/>
          <p:cNvSpPr txBox="1"/>
          <p:nvPr/>
        </p:nvSpPr>
        <p:spPr>
          <a:xfrm>
            <a:off x="363783" y="1035719"/>
            <a:ext cx="4439137" cy="523220"/>
          </a:xfrm>
          <a:prstGeom prst="rect">
            <a:avLst/>
          </a:prstGeom>
          <a:solidFill>
            <a:schemeClr val="tx2"/>
          </a:solidFill>
        </p:spPr>
        <p:txBody>
          <a:bodyPr wrap="square" lIns="91440" tIns="45720" rIns="91440" bIns="45720" rtlCol="0" anchor="t">
            <a:spAutoFit/>
          </a:bodyPr>
          <a:lstStyle/>
          <a:p>
            <a:r>
              <a:rPr lang="en-US" sz="2800" b="1" dirty="0">
                <a:solidFill>
                  <a:schemeClr val="bg1"/>
                </a:solidFill>
                <a:latin typeface="Palatino"/>
              </a:rPr>
              <a:t>War, violence and conflict</a:t>
            </a:r>
          </a:p>
        </p:txBody>
      </p:sp>
    </p:spTree>
    <p:extLst>
      <p:ext uri="{BB962C8B-B14F-4D97-AF65-F5344CB8AC3E}">
        <p14:creationId xmlns:p14="http://schemas.microsoft.com/office/powerpoint/2010/main" val="3512310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Just War theory</a:t>
            </a:r>
          </a:p>
        </p:txBody>
      </p:sp>
      <p:sp>
        <p:nvSpPr>
          <p:cNvPr id="7" name="Content Placeholder 2">
            <a:extLst>
              <a:ext uri="{FF2B5EF4-FFF2-40B4-BE49-F238E27FC236}">
                <a16:creationId xmlns:a16="http://schemas.microsoft.com/office/drawing/2014/main" id="{F343DF06-061B-4DE1-9F5A-C1B85CC17901}"/>
              </a:ext>
            </a:extLst>
          </p:cNvPr>
          <p:cNvSpPr>
            <a:spLocks noGrp="1"/>
          </p:cNvSpPr>
          <p:nvPr/>
        </p:nvSpPr>
        <p:spPr>
          <a:xfrm>
            <a:off x="360176" y="1915951"/>
            <a:ext cx="8363290" cy="5079588"/>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80000"/>
              </a:lnSpc>
            </a:pPr>
            <a:r>
              <a:rPr lang="en-GB" sz="1700" dirty="0">
                <a:cs typeface="Arial"/>
              </a:rPr>
              <a:t>Just War theory was first developed by St Thomas Aquinas. It is a set of criteria created to help Christians decide whether war is the right action to take:</a:t>
            </a:r>
            <a:endParaRPr lang="en-US" sz="1700" dirty="0">
              <a:cs typeface="Arial"/>
            </a:endParaRPr>
          </a:p>
          <a:p>
            <a:pPr>
              <a:lnSpc>
                <a:spcPct val="80000"/>
              </a:lnSpc>
            </a:pPr>
            <a:endParaRPr lang="en-US" sz="1700" b="1">
              <a:cs typeface="Arial"/>
            </a:endParaRPr>
          </a:p>
          <a:p>
            <a:pPr>
              <a:lnSpc>
                <a:spcPct val="80000"/>
              </a:lnSpc>
            </a:pPr>
            <a:r>
              <a:rPr lang="en-US" sz="1700" b="1" dirty="0">
                <a:cs typeface="Arial"/>
              </a:rPr>
              <a:t>It must have a just cause</a:t>
            </a:r>
          </a:p>
          <a:p>
            <a:pPr>
              <a:lnSpc>
                <a:spcPct val="80000"/>
              </a:lnSpc>
            </a:pPr>
            <a:r>
              <a:rPr lang="en-US" sz="1700" dirty="0">
                <a:cs typeface="Arial"/>
              </a:rPr>
              <a:t>For example </a:t>
            </a:r>
            <a:r>
              <a:rPr lang="en-US" sz="1700" dirty="0" err="1">
                <a:cs typeface="Arial"/>
              </a:rPr>
              <a:t>self-defence</a:t>
            </a:r>
            <a:r>
              <a:rPr lang="en-US" sz="1700" dirty="0">
                <a:cs typeface="Arial"/>
              </a:rPr>
              <a:t> rather than to acquire land, gain power or seek revenge.</a:t>
            </a:r>
          </a:p>
          <a:p>
            <a:pPr>
              <a:lnSpc>
                <a:spcPct val="80000"/>
              </a:lnSpc>
            </a:pPr>
            <a:endParaRPr lang="en-US" sz="1700" b="1">
              <a:cs typeface="Arial"/>
            </a:endParaRPr>
          </a:p>
          <a:p>
            <a:pPr>
              <a:lnSpc>
                <a:spcPct val="80000"/>
              </a:lnSpc>
            </a:pPr>
            <a:r>
              <a:rPr lang="en-US" sz="1700" b="1" dirty="0">
                <a:cs typeface="Arial"/>
              </a:rPr>
              <a:t>It must be started by a ruling or proper authority </a:t>
            </a:r>
            <a:endParaRPr lang="en-US" sz="1700" dirty="0">
              <a:cs typeface="Arial"/>
            </a:endParaRPr>
          </a:p>
          <a:p>
            <a:pPr>
              <a:lnSpc>
                <a:spcPct val="80000"/>
              </a:lnSpc>
            </a:pPr>
            <a:r>
              <a:rPr lang="en-US" sz="1700" dirty="0">
                <a:cs typeface="Arial"/>
              </a:rPr>
              <a:t>War must be declared and controlled by a correct authority like a government or ruler. </a:t>
            </a:r>
          </a:p>
          <a:p>
            <a:pPr>
              <a:lnSpc>
                <a:spcPct val="80000"/>
              </a:lnSpc>
            </a:pPr>
            <a:endParaRPr lang="en-US" sz="1700" b="1">
              <a:cs typeface="Arial"/>
            </a:endParaRPr>
          </a:p>
          <a:p>
            <a:pPr>
              <a:lnSpc>
                <a:spcPct val="80000"/>
              </a:lnSpc>
            </a:pPr>
            <a:r>
              <a:rPr lang="en-US" sz="1700" b="1" dirty="0">
                <a:cs typeface="Arial"/>
              </a:rPr>
              <a:t>The intention must be to promote good or fight evil</a:t>
            </a:r>
          </a:p>
          <a:p>
            <a:pPr>
              <a:lnSpc>
                <a:spcPct val="80000"/>
              </a:lnSpc>
            </a:pPr>
            <a:r>
              <a:rPr lang="en-US" sz="1700" dirty="0">
                <a:cs typeface="Arial"/>
              </a:rPr>
              <a:t>War must be fought for noble reasons, with the aim of restoring peace and justice. </a:t>
            </a:r>
          </a:p>
          <a:p>
            <a:pPr>
              <a:lnSpc>
                <a:spcPct val="80000"/>
              </a:lnSpc>
            </a:pPr>
            <a:endParaRPr lang="en-US" sz="1700">
              <a:cs typeface="Arial"/>
            </a:endParaRPr>
          </a:p>
          <a:p>
            <a:pPr>
              <a:lnSpc>
                <a:spcPct val="80000"/>
              </a:lnSpc>
            </a:pPr>
            <a:r>
              <a:rPr lang="en-US" sz="1700" b="1" dirty="0">
                <a:cs typeface="Arial"/>
              </a:rPr>
              <a:t>It must be the last resort after all other solutions have tried and failed</a:t>
            </a:r>
          </a:p>
          <a:p>
            <a:pPr>
              <a:lnSpc>
                <a:spcPct val="80000"/>
              </a:lnSpc>
            </a:pPr>
            <a:r>
              <a:rPr lang="en-US" sz="1700" dirty="0">
                <a:cs typeface="Arial"/>
              </a:rPr>
              <a:t>Every effort must first be made to resolve conflict peacefully, for example through negotiation.</a:t>
            </a:r>
          </a:p>
          <a:p>
            <a:pPr>
              <a:lnSpc>
                <a:spcPct val="80000"/>
              </a:lnSpc>
            </a:pPr>
            <a:endParaRPr lang="en-US" sz="1700">
              <a:cs typeface="Arial"/>
            </a:endParaRPr>
          </a:p>
          <a:p>
            <a:pPr>
              <a:lnSpc>
                <a:spcPct val="80000"/>
              </a:lnSpc>
            </a:pPr>
            <a:r>
              <a:rPr lang="en-US" sz="1700" b="1" dirty="0">
                <a:cs typeface="Arial"/>
              </a:rPr>
              <a:t>There must be a reasonable chance of winning</a:t>
            </a:r>
          </a:p>
          <a:p>
            <a:pPr>
              <a:lnSpc>
                <a:spcPct val="80000"/>
              </a:lnSpc>
            </a:pPr>
            <a:r>
              <a:rPr lang="en-US" sz="1700" dirty="0">
                <a:cs typeface="Arial"/>
              </a:rPr>
              <a:t>War should not be started and lives put at risk if there is no possibility of success.   </a:t>
            </a:r>
            <a:endParaRPr lang="en-US" sz="1700" b="1" dirty="0">
              <a:cs typeface="Arial"/>
            </a:endParaRPr>
          </a:p>
          <a:p>
            <a:pPr>
              <a:lnSpc>
                <a:spcPct val="80000"/>
              </a:lnSpc>
            </a:pPr>
            <a:endParaRPr lang="en-US" sz="1700" b="1">
              <a:cs typeface="Arial"/>
            </a:endParaRPr>
          </a:p>
          <a:p>
            <a:pPr>
              <a:lnSpc>
                <a:spcPct val="80000"/>
              </a:lnSpc>
            </a:pPr>
            <a:r>
              <a:rPr lang="en-US" sz="1700" b="1" dirty="0">
                <a:cs typeface="Arial"/>
              </a:rPr>
              <a:t>It must be fought with proportionate force </a:t>
            </a:r>
          </a:p>
          <a:p>
            <a:pPr>
              <a:lnSpc>
                <a:spcPct val="80000"/>
              </a:lnSpc>
            </a:pPr>
            <a:r>
              <a:rPr lang="en-US" sz="1700" dirty="0">
                <a:cs typeface="Arial"/>
              </a:rPr>
              <a:t>War should be fought with the amount of force needed to win and no more. Civilians and innocents should not be targeted, and unnecessary cruelty should be avoided. </a:t>
            </a:r>
          </a:p>
        </p:txBody>
      </p:sp>
    </p:spTree>
    <p:extLst>
      <p:ext uri="{BB962C8B-B14F-4D97-AF65-F5344CB8AC3E}">
        <p14:creationId xmlns:p14="http://schemas.microsoft.com/office/powerpoint/2010/main" val="34045318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A Priest's Perspective</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62901" y="2106720"/>
            <a:ext cx="3453812" cy="3758228"/>
          </a:xfrm>
        </p:spPr>
        <p:txBody>
          <a:bodyPr vert="horz" lIns="0" tIns="0" rIns="0" bIns="0" rtlCol="0" anchor="t">
            <a:normAutofit/>
          </a:bodyPr>
          <a:lstStyle/>
          <a:p>
            <a:pPr>
              <a:spcAft>
                <a:spcPts val="0"/>
              </a:spcAft>
            </a:pPr>
            <a:r>
              <a:rPr lang="en-US" sz="1800" dirty="0">
                <a:cs typeface="Arial"/>
              </a:rPr>
              <a:t>Listen to The Reverend Dr James Hawkey, a senior priest at Westminster Abbey, share his thoughts on why people deserve justice. </a:t>
            </a:r>
          </a:p>
          <a:p>
            <a:pPr>
              <a:spcAft>
                <a:spcPts val="0"/>
              </a:spcAft>
            </a:pPr>
            <a:endParaRPr lang="en-US" sz="1800" dirty="0">
              <a:cs typeface="Arial"/>
            </a:endParaRPr>
          </a:p>
          <a:p>
            <a:pPr>
              <a:spcAft>
                <a:spcPts val="0"/>
              </a:spcAft>
            </a:pPr>
            <a:r>
              <a:rPr lang="en-US" sz="1800" dirty="0">
                <a:cs typeface="Arial"/>
              </a:rPr>
              <a:t>To what extent do you agree and why? </a:t>
            </a:r>
            <a:endParaRPr lang="en-US" dirty="0"/>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pic>
        <p:nvPicPr>
          <p:cNvPr id="2" name="Online Media 1" title="A Priest's Perspective: Deserving Justice">
            <a:hlinkClick r:id="" action="ppaction://media"/>
            <a:extLst>
              <a:ext uri="{FF2B5EF4-FFF2-40B4-BE49-F238E27FC236}">
                <a16:creationId xmlns:a16="http://schemas.microsoft.com/office/drawing/2014/main" id="{FF39FEC8-C6C8-F197-143C-186E70D44E83}"/>
              </a:ext>
            </a:extLst>
          </p:cNvPr>
          <p:cNvPicPr>
            <a:picLocks noRot="1" noChangeAspect="1"/>
          </p:cNvPicPr>
          <p:nvPr>
            <a:videoFile r:link="rId1"/>
          </p:nvPr>
        </p:nvPicPr>
        <p:blipFill>
          <a:blip r:embed="rId4"/>
          <a:stretch>
            <a:fillRect/>
          </a:stretch>
        </p:blipFill>
        <p:spPr>
          <a:xfrm>
            <a:off x="4945743" y="1725991"/>
            <a:ext cx="2640769" cy="4748590"/>
          </a:xfrm>
          <a:prstGeom prst="rect">
            <a:avLst/>
          </a:prstGeom>
        </p:spPr>
      </p:pic>
    </p:spTree>
    <p:extLst>
      <p:ext uri="{BB962C8B-B14F-4D97-AF65-F5344CB8AC3E}">
        <p14:creationId xmlns:p14="http://schemas.microsoft.com/office/powerpoint/2010/main" val="18138942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Defenders' Memorial</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61077" y="2106720"/>
            <a:ext cx="4023769" cy="3758228"/>
          </a:xfrm>
        </p:spPr>
        <p:txBody>
          <a:bodyPr vert="horz" lIns="0" tIns="0" rIns="0" bIns="0" rtlCol="0" anchor="t">
            <a:normAutofit lnSpcReduction="10000"/>
          </a:bodyPr>
          <a:lstStyle/>
          <a:p>
            <a:r>
              <a:rPr lang="en-GB" sz="1800" dirty="0">
                <a:cs typeface="Arial"/>
              </a:rPr>
              <a:t>One of the criteria of Just War theory is that </a:t>
            </a:r>
            <a:r>
              <a:rPr lang="en-GB" sz="1800" b="1" dirty="0">
                <a:cs typeface="Arial"/>
              </a:rPr>
              <a:t>a war must be fought with the aim of restoring peace and justice. </a:t>
            </a:r>
            <a:endParaRPr lang="en-US" b="1" dirty="0"/>
          </a:p>
          <a:p>
            <a:r>
              <a:rPr lang="en-GB" sz="1800" dirty="0">
                <a:cs typeface="Arial"/>
              </a:rPr>
              <a:t>The Defender's Memorial in the Abbey remembers all those who died for this country. </a:t>
            </a:r>
            <a:endParaRPr lang="en-GB" dirty="0">
              <a:cs typeface="Arial"/>
            </a:endParaRPr>
          </a:p>
          <a:p>
            <a:r>
              <a:rPr lang="en-GB" sz="1800" dirty="0">
                <a:cs typeface="Arial"/>
              </a:rPr>
              <a:t>Look closely at this memorial:</a:t>
            </a:r>
            <a:endParaRPr lang="en-GB" dirty="0">
              <a:cs typeface="Arial"/>
            </a:endParaRPr>
          </a:p>
          <a:p>
            <a:pPr marL="285750" indent="-285750">
              <a:buChar char="•"/>
            </a:pPr>
            <a:r>
              <a:rPr lang="en-GB" sz="1800" dirty="0">
                <a:cs typeface="Arial"/>
              </a:rPr>
              <a:t>This is a memorial for </a:t>
            </a:r>
            <a:r>
              <a:rPr lang="en-GB" sz="1800" b="1" dirty="0">
                <a:cs typeface="Arial"/>
              </a:rPr>
              <a:t>defenders. </a:t>
            </a:r>
            <a:r>
              <a:rPr lang="en-GB" sz="1800" dirty="0">
                <a:cs typeface="Arial"/>
              </a:rPr>
              <a:t>What does this word imply?</a:t>
            </a:r>
          </a:p>
          <a:p>
            <a:pPr marL="285750" indent="-285750">
              <a:buChar char="•"/>
            </a:pPr>
            <a:r>
              <a:rPr lang="en-GB" sz="1800" dirty="0">
                <a:cs typeface="Arial"/>
              </a:rPr>
              <a:t>What kind of people would you consider to be defenders of freedom, justice and peace?</a:t>
            </a:r>
            <a:endParaRPr lang="en-GB" dirty="0">
              <a:cs typeface="Arial"/>
            </a:endParaRPr>
          </a:p>
          <a:p>
            <a:pPr marL="285750" indent="-285750">
              <a:buChar char="•"/>
            </a:pPr>
            <a:endParaRPr lang="en-GB" sz="1800">
              <a:cs typeface="Arial"/>
            </a:endParaRPr>
          </a:p>
          <a:p>
            <a:pPr marL="285750" indent="-285750">
              <a:buChar char="•"/>
            </a:pPr>
            <a:endParaRPr lang="en-GB" sz="1800">
              <a:cs typeface="Arial"/>
            </a:endParaRPr>
          </a:p>
          <a:p>
            <a:pPr marL="285750" indent="-285750">
              <a:buChar char="•"/>
            </a:pPr>
            <a:endParaRPr lang="en-GB" sz="1800">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pic>
        <p:nvPicPr>
          <p:cNvPr id="4" name="Picture 3" descr="A plaque on a brick wall&#10;&#10;Description automatically generated">
            <a:extLst>
              <a:ext uri="{FF2B5EF4-FFF2-40B4-BE49-F238E27FC236}">
                <a16:creationId xmlns:a16="http://schemas.microsoft.com/office/drawing/2014/main" id="{35CB6766-26C3-AFCB-837B-B6B78A9E423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03211" y="1634750"/>
            <a:ext cx="4030665" cy="4369905"/>
          </a:xfrm>
          <a:prstGeom prst="rect">
            <a:avLst/>
          </a:prstGeom>
        </p:spPr>
      </p:pic>
    </p:spTree>
    <p:extLst>
      <p:ext uri="{BB962C8B-B14F-4D97-AF65-F5344CB8AC3E}">
        <p14:creationId xmlns:p14="http://schemas.microsoft.com/office/powerpoint/2010/main" val="38525398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225895"/>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82584"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Being Subject to Authorities (Romans 13:1-7)</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58922" y="2986574"/>
            <a:ext cx="8299369" cy="2037906"/>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cs typeface="Arial"/>
              </a:rPr>
              <a:t>Let every person be subject </a:t>
            </a:r>
            <a:r>
              <a:rPr lang="en-GB">
                <a:ea typeface="+mn-lt"/>
                <a:cs typeface="+mn-lt"/>
              </a:rPr>
              <a:t>to the governing authorities; for there is no authority except from God, and those authorities that exist have been instituted by God. Therefore whoever resists authority resists what God has appointed, and those who resist will incur judgement. […] For the same reason you also pay taxes, for the authorities are God’s servants, busy with this very thing. Pay to all what is due to them—taxes to whom taxes are due, revenue to whom revenue is due, respect to whom respect is due, honour to whom honour is due.</a:t>
            </a:r>
            <a:endParaRPr lang="en-GB">
              <a:cs typeface="Arial"/>
            </a:endParaRPr>
          </a:p>
          <a:p>
            <a:endParaRPr lang="en-GB">
              <a:cs typeface="Arial"/>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a:p>
            <a:endParaRPr lang="en-GB">
              <a:cs typeface="Arial"/>
            </a:endParaRPr>
          </a:p>
          <a:p>
            <a:endParaRPr lang="en-GB">
              <a:cs typeface="Arial"/>
            </a:endParaRPr>
          </a:p>
        </p:txBody>
      </p:sp>
      <p:sp>
        <p:nvSpPr>
          <p:cNvPr id="4" name="TextBox 3">
            <a:extLst>
              <a:ext uri="{FF2B5EF4-FFF2-40B4-BE49-F238E27FC236}">
                <a16:creationId xmlns:a16="http://schemas.microsoft.com/office/drawing/2014/main" id="{F81EFB0E-F656-2839-C85A-1CDA86B5E80C}"/>
              </a:ext>
            </a:extLst>
          </p:cNvPr>
          <p:cNvSpPr txBox="1"/>
          <p:nvPr/>
        </p:nvSpPr>
        <p:spPr>
          <a:xfrm>
            <a:off x="360056" y="1928757"/>
            <a:ext cx="8297038" cy="923330"/>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solidFill>
                  <a:schemeClr val="bg1"/>
                </a:solidFill>
                <a:cs typeface="Arial"/>
              </a:rPr>
              <a:t>Another criteria of Just War theory is that </a:t>
            </a:r>
            <a:r>
              <a:rPr lang="en-US" b="1">
                <a:solidFill>
                  <a:schemeClr val="bg1"/>
                </a:solidFill>
                <a:cs typeface="Arial"/>
              </a:rPr>
              <a:t>it must be declared by a ruling or proper authority</a:t>
            </a:r>
            <a:r>
              <a:rPr lang="en-US">
                <a:solidFill>
                  <a:schemeClr val="bg1"/>
                </a:solidFill>
                <a:cs typeface="Arial"/>
              </a:rPr>
              <a:t>. In Romans, St Paul tells Christians to support the ruling authorities because they were instituted by God to promote justice and peace. </a:t>
            </a:r>
            <a:endParaRPr lang="en-US">
              <a:solidFill>
                <a:schemeClr val="bg1"/>
              </a:solidFill>
            </a:endParaRPr>
          </a:p>
        </p:txBody>
      </p:sp>
      <p:sp>
        <p:nvSpPr>
          <p:cNvPr id="5" name="TextBox 4">
            <a:extLst>
              <a:ext uri="{FF2B5EF4-FFF2-40B4-BE49-F238E27FC236}">
                <a16:creationId xmlns:a16="http://schemas.microsoft.com/office/drawing/2014/main" id="{9835D6E3-4E9C-B69E-E85E-3621A2F6410B}"/>
              </a:ext>
            </a:extLst>
          </p:cNvPr>
          <p:cNvSpPr txBox="1"/>
          <p:nvPr/>
        </p:nvSpPr>
        <p:spPr>
          <a:xfrm>
            <a:off x="349943" y="5103877"/>
            <a:ext cx="8318707" cy="1200329"/>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solidFill>
                  <a:schemeClr val="bg1"/>
                </a:solidFill>
                <a:cs typeface="Arial"/>
              </a:rPr>
              <a:t>Many Christians believe that fighting for your country is included among these 'dues'. Robert </a:t>
            </a:r>
            <a:r>
              <a:rPr lang="en-US" err="1">
                <a:solidFill>
                  <a:schemeClr val="bg1"/>
                </a:solidFill>
                <a:cs typeface="Arial"/>
              </a:rPr>
              <a:t>Killigrave</a:t>
            </a:r>
            <a:r>
              <a:rPr lang="en-US">
                <a:solidFill>
                  <a:schemeClr val="bg1"/>
                </a:solidFill>
                <a:cs typeface="Arial"/>
              </a:rPr>
              <a:t> died as a solider in the king's army, and those </a:t>
            </a:r>
            <a:r>
              <a:rPr lang="en-US" err="1">
                <a:solidFill>
                  <a:schemeClr val="bg1"/>
                </a:solidFill>
                <a:cs typeface="Arial"/>
              </a:rPr>
              <a:t>memorialised</a:t>
            </a:r>
            <a:r>
              <a:rPr lang="en-US">
                <a:solidFill>
                  <a:schemeClr val="bg1"/>
                </a:solidFill>
                <a:cs typeface="Arial"/>
              </a:rPr>
              <a:t> by the Defenders' Memorial gave their lives 'in service of the Crown'. But does that mean Christians should go to war for a bad government?</a:t>
            </a:r>
            <a:endParaRPr lang="en-US">
              <a:solidFill>
                <a:schemeClr val="bg1"/>
              </a:solidFill>
            </a:endParaRPr>
          </a:p>
        </p:txBody>
      </p:sp>
    </p:spTree>
    <p:extLst>
      <p:ext uri="{BB962C8B-B14F-4D97-AF65-F5344CB8AC3E}">
        <p14:creationId xmlns:p14="http://schemas.microsoft.com/office/powerpoint/2010/main" val="3811160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Discussion questions</a:t>
            </a:r>
          </a:p>
        </p:txBody>
      </p:sp>
      <p:sp>
        <p:nvSpPr>
          <p:cNvPr id="47" name="TextBox 3">
            <a:extLst>
              <a:ext uri="{FF2B5EF4-FFF2-40B4-BE49-F238E27FC236}">
                <a16:creationId xmlns:a16="http://schemas.microsoft.com/office/drawing/2014/main" id="{C1022C71-C5EE-1D9D-40BA-7993B5A23C9A}"/>
              </a:ext>
            </a:extLst>
          </p:cNvPr>
          <p:cNvSpPr txBox="1"/>
          <p:nvPr/>
        </p:nvSpPr>
        <p:spPr>
          <a:xfrm>
            <a:off x="360056" y="1846891"/>
            <a:ext cx="4693227" cy="3693319"/>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solidFill>
                  <a:schemeClr val="bg1"/>
                </a:solidFill>
                <a:cs typeface="Arial"/>
              </a:rPr>
              <a:t>Is violence ever right in Christianity?</a:t>
            </a:r>
            <a:endParaRPr lang="en-US">
              <a:solidFill>
                <a:schemeClr val="bg1"/>
              </a:solidFill>
            </a:endParaRPr>
          </a:p>
          <a:p>
            <a:endParaRPr lang="en-US">
              <a:solidFill>
                <a:schemeClr val="bg1"/>
              </a:solidFill>
              <a:cs typeface="Arial"/>
            </a:endParaRPr>
          </a:p>
          <a:p>
            <a:r>
              <a:rPr lang="en-US">
                <a:solidFill>
                  <a:schemeClr val="bg1"/>
                </a:solidFill>
                <a:cs typeface="Arial"/>
              </a:rPr>
              <a:t>The Bible justifies war. Discuss. </a:t>
            </a:r>
          </a:p>
          <a:p>
            <a:endParaRPr lang="en-US">
              <a:solidFill>
                <a:schemeClr val="bg1"/>
              </a:solidFill>
              <a:cs typeface="Arial"/>
            </a:endParaRPr>
          </a:p>
          <a:p>
            <a:r>
              <a:rPr lang="en-US">
                <a:solidFill>
                  <a:schemeClr val="bg1"/>
                </a:solidFill>
                <a:cs typeface="Arial"/>
              </a:rPr>
              <a:t>God gives victory to the righteous. Discuss.</a:t>
            </a:r>
          </a:p>
          <a:p>
            <a:endParaRPr lang="en-US">
              <a:solidFill>
                <a:schemeClr val="bg1"/>
              </a:solidFill>
              <a:cs typeface="Arial"/>
            </a:endParaRPr>
          </a:p>
          <a:p>
            <a:r>
              <a:rPr lang="en-US">
                <a:solidFill>
                  <a:schemeClr val="bg1"/>
                </a:solidFill>
                <a:cs typeface="Arial"/>
              </a:rPr>
              <a:t>To what extent is Just War theory relevant in today’s society? </a:t>
            </a:r>
            <a:endParaRPr lang="en-US">
              <a:solidFill>
                <a:schemeClr val="bg1"/>
              </a:solidFill>
            </a:endParaRPr>
          </a:p>
          <a:p>
            <a:endParaRPr lang="en-US">
              <a:solidFill>
                <a:schemeClr val="bg1"/>
              </a:solidFill>
              <a:cs typeface="Arial"/>
            </a:endParaRPr>
          </a:p>
          <a:p>
            <a:r>
              <a:rPr lang="en-US">
                <a:solidFill>
                  <a:schemeClr val="bg1"/>
                </a:solidFill>
                <a:cs typeface="Arial"/>
              </a:rPr>
              <a:t>Consider the memorials inside Westminster Abbey. Do you think that Christian churches should commemorate violence and war in this way?</a:t>
            </a:r>
          </a:p>
        </p:txBody>
      </p:sp>
      <p:pic>
        <p:nvPicPr>
          <p:cNvPr id="48" name="Picture 47" descr="A group of people in a room&#10;&#10;Description automatically generated">
            <a:extLst>
              <a:ext uri="{FF2B5EF4-FFF2-40B4-BE49-F238E27FC236}">
                <a16:creationId xmlns:a16="http://schemas.microsoft.com/office/drawing/2014/main" id="{3836AB14-33AA-76D0-2645-E7031EA758C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1" b="-195"/>
          <a:stretch/>
        </p:blipFill>
        <p:spPr>
          <a:xfrm>
            <a:off x="5299364" y="1840062"/>
            <a:ext cx="3437397" cy="4596865"/>
          </a:xfrm>
          <a:prstGeom prst="rect">
            <a:avLst/>
          </a:prstGeom>
        </p:spPr>
      </p:pic>
    </p:spTree>
    <p:extLst>
      <p:ext uri="{BB962C8B-B14F-4D97-AF65-F5344CB8AC3E}">
        <p14:creationId xmlns:p14="http://schemas.microsoft.com/office/powerpoint/2010/main" val="3655528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ea typeface="+mn-lt"/>
                <a:cs typeface="+mn-lt"/>
              </a:rPr>
              <a:t>Thank you for downloading this resource. We hope that it has been a useful teaching tool in your classroom.</a:t>
            </a: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cs typeface="Arial"/>
            </a:endParaRPr>
          </a:p>
          <a:p>
            <a:endParaRPr lang="en-GB" u="sng">
              <a:ea typeface="+mn-lt"/>
              <a:cs typeface="+mn-lt"/>
            </a:endParaRPr>
          </a:p>
        </p:txBody>
      </p:sp>
      <p:sp>
        <p:nvSpPr>
          <p:cNvPr id="3" name="Footer Placeholder 2">
            <a:extLst>
              <a:ext uri="{FF2B5EF4-FFF2-40B4-BE49-F238E27FC236}">
                <a16:creationId xmlns:a16="http://schemas.microsoft.com/office/drawing/2014/main" id="{5A6216B5-5F97-35BD-E4C2-8BB1055F50AF}"/>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©2025 Dean and Chapter of Westminster</a:t>
            </a: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pic>
        <p:nvPicPr>
          <p:cNvPr id="2" name="Picture 1" descr="A sculpture of a shield and weapons&#10;&#10;Description automatically generated">
            <a:extLst>
              <a:ext uri="{FF2B5EF4-FFF2-40B4-BE49-F238E27FC236}">
                <a16:creationId xmlns:a16="http://schemas.microsoft.com/office/drawing/2014/main" id="{4FF1AE35-2CFC-53CC-D4B8-D806DFF0FA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48775" y="433242"/>
            <a:ext cx="4976573" cy="6350887"/>
          </a:xfrm>
          <a:prstGeom prst="rect">
            <a:avLst/>
          </a:prstGeom>
        </p:spPr>
      </p:pic>
    </p:spTree>
    <p:extLst>
      <p:ext uri="{BB962C8B-B14F-4D97-AF65-F5344CB8AC3E}">
        <p14:creationId xmlns:p14="http://schemas.microsoft.com/office/powerpoint/2010/main" val="3240848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Robert Killigrew's memorial</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61077" y="2106720"/>
            <a:ext cx="4502930" cy="3758228"/>
          </a:xfrm>
        </p:spPr>
        <p:txBody>
          <a:bodyPr vert="horz" lIns="0" tIns="0" rIns="0" bIns="0" rtlCol="0" anchor="t">
            <a:normAutofit/>
          </a:bodyPr>
          <a:lstStyle/>
          <a:p>
            <a:r>
              <a:rPr lang="en-GB" sz="1800" dirty="0">
                <a:cs typeface="Arial"/>
              </a:rPr>
              <a:t>Look closely at this memorial:</a:t>
            </a:r>
          </a:p>
          <a:p>
            <a:pPr marL="285750" indent="-285750">
              <a:buChar char="•"/>
            </a:pPr>
            <a:r>
              <a:rPr lang="en-GB" sz="1800" dirty="0">
                <a:cs typeface="Arial"/>
              </a:rPr>
              <a:t>What are your first impressions? </a:t>
            </a:r>
          </a:p>
          <a:p>
            <a:pPr marL="285750" indent="-285750">
              <a:buChar char="•"/>
            </a:pPr>
            <a:r>
              <a:rPr lang="en-GB" sz="1800" dirty="0">
                <a:cs typeface="Arial"/>
              </a:rPr>
              <a:t>What can you see? (e.g. symbols or imagery)</a:t>
            </a:r>
          </a:p>
          <a:p>
            <a:pPr marL="285750" indent="-285750">
              <a:buChar char="•"/>
            </a:pPr>
            <a:r>
              <a:rPr lang="en-GB" sz="1800" dirty="0">
                <a:cs typeface="Arial"/>
              </a:rPr>
              <a:t>What do you think it is communicating about this person? </a:t>
            </a:r>
          </a:p>
          <a:p>
            <a:pPr marL="285750" indent="-285750">
              <a:buChar char="•"/>
            </a:pPr>
            <a:r>
              <a:rPr lang="en-GB" sz="1800" dirty="0">
                <a:cs typeface="Arial"/>
              </a:rPr>
              <a:t>Do you think this is a suitable memorial for a Christian church? Why or why not? </a:t>
            </a: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pic>
        <p:nvPicPr>
          <p:cNvPr id="5" name="Picture 4" descr="A sculpture of a shield and weapons&#10;&#10;Description automatically generated">
            <a:extLst>
              <a:ext uri="{FF2B5EF4-FFF2-40B4-BE49-F238E27FC236}">
                <a16:creationId xmlns:a16="http://schemas.microsoft.com/office/drawing/2014/main" id="{4108D538-4284-2802-FCFE-C696C5307E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5883" y="1630578"/>
            <a:ext cx="3613666" cy="4747986"/>
          </a:xfrm>
          <a:prstGeom prst="rect">
            <a:avLst/>
          </a:prstGeom>
        </p:spPr>
      </p:pic>
    </p:spTree>
    <p:extLst>
      <p:ext uri="{BB962C8B-B14F-4D97-AF65-F5344CB8AC3E}">
        <p14:creationId xmlns:p14="http://schemas.microsoft.com/office/powerpoint/2010/main" val="26639792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dirty="0"/>
              <a:t>Defining war, violence and conflict</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66268" y="1936704"/>
            <a:ext cx="8151546" cy="4307940"/>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cs typeface="Arial"/>
              </a:rPr>
              <a:t>Many Christians try to live a life of peace. However, this is not always possible. Robert Killigrew was a Christian, but he was also a solider, and he died in battle.</a:t>
            </a:r>
          </a:p>
          <a:p>
            <a:endParaRPr lang="en-US">
              <a:cs typeface="Arial"/>
            </a:endParaRPr>
          </a:p>
          <a:p>
            <a:pPr marL="285750" indent="-285750">
              <a:buFont typeface="Arial"/>
              <a:buChar char="•"/>
            </a:pPr>
            <a:r>
              <a:rPr lang="en-GB" b="1" dirty="0">
                <a:cs typeface="Arial"/>
              </a:rPr>
              <a:t>Violence </a:t>
            </a:r>
            <a:r>
              <a:rPr lang="en-GB" dirty="0">
                <a:cs typeface="Arial"/>
              </a:rPr>
              <a:t>is behaviour involving physical force intended to harm or kill others. </a:t>
            </a:r>
          </a:p>
          <a:p>
            <a:pPr marL="285750" indent="-285750">
              <a:buFont typeface="Arial"/>
              <a:buChar char="•"/>
            </a:pPr>
            <a:endParaRPr lang="en-GB">
              <a:ea typeface="+mn-lt"/>
              <a:cs typeface="+mn-lt"/>
            </a:endParaRPr>
          </a:p>
          <a:p>
            <a:pPr marL="285750" indent="-285750">
              <a:buFont typeface="Arial"/>
              <a:buChar char="•"/>
            </a:pPr>
            <a:r>
              <a:rPr lang="en-GB" b="1" dirty="0">
                <a:ea typeface="+mn-lt"/>
                <a:cs typeface="+mn-lt"/>
              </a:rPr>
              <a:t>Conflict </a:t>
            </a:r>
            <a:r>
              <a:rPr lang="en-GB" dirty="0">
                <a:ea typeface="+mn-lt"/>
                <a:cs typeface="+mn-lt"/>
              </a:rPr>
              <a:t>is a serious disagreement between two or more sides. </a:t>
            </a:r>
          </a:p>
          <a:p>
            <a:pPr marL="285750" indent="-285750">
              <a:buFont typeface="Arial"/>
              <a:buChar char="•"/>
            </a:pPr>
            <a:endParaRPr lang="en-GB">
              <a:ea typeface="+mn-lt"/>
              <a:cs typeface="+mn-lt"/>
            </a:endParaRPr>
          </a:p>
          <a:p>
            <a:pPr marL="285750" indent="-285750">
              <a:buFont typeface="Arial"/>
              <a:buChar char="•"/>
            </a:pPr>
            <a:r>
              <a:rPr lang="en-GB" b="1" dirty="0">
                <a:ea typeface="+mn-lt"/>
                <a:cs typeface="+mn-lt"/>
              </a:rPr>
              <a:t>War </a:t>
            </a:r>
            <a:r>
              <a:rPr lang="en-GB" dirty="0">
                <a:ea typeface="+mn-lt"/>
                <a:cs typeface="+mn-lt"/>
              </a:rPr>
              <a:t>is armed conflict between two or more sides, usually consisting of intense violence. </a:t>
            </a:r>
          </a:p>
          <a:p>
            <a:pPr marL="285750" indent="-285750">
              <a:buFont typeface="Arial"/>
              <a:buChar char="•"/>
            </a:pPr>
            <a:endParaRPr lang="en-GB">
              <a:ea typeface="+mn-lt"/>
              <a:cs typeface="+mn-lt"/>
            </a:endParaRPr>
          </a:p>
          <a:p>
            <a:r>
              <a:rPr lang="en-GB" dirty="0">
                <a:cs typeface="Arial"/>
              </a:rPr>
              <a:t>In Christianity, many of the teachings of Jesus promote non-violence and the priority of resolving conflict. However, some passages in the Bible suggest that violence can sometimes be needed to bring about change, including to address injustice (or unfairness). </a:t>
            </a:r>
            <a:endParaRPr lang="en-GB" dirty="0">
              <a:ea typeface="+mn-lt"/>
              <a:cs typeface="+mn-lt"/>
            </a:endParaRPr>
          </a:p>
          <a:p>
            <a:endParaRPr lang="en-GB">
              <a:ea typeface="+mn-lt"/>
              <a:cs typeface="+mn-lt"/>
            </a:endParaRPr>
          </a:p>
          <a:p>
            <a:endParaRPr lang="en-GB" dirty="0">
              <a:cs typeface="Arial"/>
            </a:endParaRPr>
          </a:p>
          <a:p>
            <a:endParaRPr lang="en-GB">
              <a:ea typeface="+mn-lt"/>
              <a:cs typeface="+mn-lt"/>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Tree>
    <p:extLst>
      <p:ext uri="{BB962C8B-B14F-4D97-AF65-F5344CB8AC3E}">
        <p14:creationId xmlns:p14="http://schemas.microsoft.com/office/powerpoint/2010/main" val="38194582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Cleansing of the Temple (Matthew 21:12-17)</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63180" y="1965931"/>
            <a:ext cx="8295111" cy="2882778"/>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ea typeface="+mn-lt"/>
                <a:cs typeface="+mn-lt"/>
              </a:rPr>
              <a:t>Then Jesus entered the temple and drove out all who were selling and buying in the temple, and he overturned the tables of the money-changers and the seats of those who sold doves. He said to them, ‘It is written,</a:t>
            </a:r>
            <a:endParaRPr lang="en-GB">
              <a:cs typeface="Arial"/>
            </a:endParaRPr>
          </a:p>
          <a:p>
            <a:endParaRPr lang="en-GB">
              <a:ea typeface="+mn-lt"/>
              <a:cs typeface="+mn-lt"/>
            </a:endParaRPr>
          </a:p>
          <a:p>
            <a:r>
              <a:rPr lang="en-GB">
                <a:ea typeface="+mn-lt"/>
                <a:cs typeface="+mn-lt"/>
              </a:rPr>
              <a:t>  “My house shall be called a house of prayer”;</a:t>
            </a:r>
            <a:br>
              <a:rPr lang="en-GB">
                <a:ea typeface="+mn-lt"/>
                <a:cs typeface="+mn-lt"/>
              </a:rPr>
            </a:br>
            <a:r>
              <a:rPr lang="en-GB">
                <a:ea typeface="+mn-lt"/>
                <a:cs typeface="+mn-lt"/>
              </a:rPr>
              <a:t>      but you are making it a den of robbers.’ </a:t>
            </a:r>
            <a:endParaRPr lang="en-GB">
              <a:cs typeface="Arial"/>
            </a:endParaRPr>
          </a:p>
          <a:p>
            <a:endParaRPr lang="en-GB">
              <a:ea typeface="+mn-lt"/>
              <a:cs typeface="+mn-lt"/>
            </a:endParaRPr>
          </a:p>
          <a:p>
            <a:endParaRPr lang="en-GB"/>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
        <p:nvSpPr>
          <p:cNvPr id="7" name="TextBox 3">
            <a:extLst>
              <a:ext uri="{FF2B5EF4-FFF2-40B4-BE49-F238E27FC236}">
                <a16:creationId xmlns:a16="http://schemas.microsoft.com/office/drawing/2014/main" id="{F4D62514-7CFC-F79C-7153-48084958FB42}"/>
              </a:ext>
            </a:extLst>
          </p:cNvPr>
          <p:cNvSpPr txBox="1"/>
          <p:nvPr/>
        </p:nvSpPr>
        <p:spPr>
          <a:xfrm>
            <a:off x="363731" y="4221651"/>
            <a:ext cx="8293363" cy="2308324"/>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solidFill>
                  <a:schemeClr val="bg1"/>
                </a:solidFill>
                <a:cs typeface="Arial"/>
              </a:rPr>
              <a:t>Christianity teaches peace and non-violence. For example, Jesus said, 'Blessed are the peacemakers' (Matthew 5:9) and 'all who take the sword will perish by the sword' (Matthew 26:52).</a:t>
            </a:r>
          </a:p>
          <a:p>
            <a:endParaRPr lang="en-US">
              <a:solidFill>
                <a:schemeClr val="bg1"/>
              </a:solidFill>
              <a:cs typeface="Arial"/>
            </a:endParaRPr>
          </a:p>
          <a:p>
            <a:r>
              <a:rPr lang="en-US">
                <a:solidFill>
                  <a:schemeClr val="bg1"/>
                </a:solidFill>
                <a:cs typeface="Arial"/>
              </a:rPr>
              <a:t>However, Jesus became angry at the presence of the money lenders in the Temple and forcefully expelled them, knocking over their tables. This shows that sometimes violence is needed to address an injustice, protect the weak or to turn people away from sin. In Christianity, this is called </a:t>
            </a:r>
            <a:r>
              <a:rPr lang="en-US" b="1">
                <a:solidFill>
                  <a:schemeClr val="bg1"/>
                </a:solidFill>
                <a:cs typeface="Arial"/>
              </a:rPr>
              <a:t>righteous anger.</a:t>
            </a:r>
          </a:p>
        </p:txBody>
      </p:sp>
    </p:spTree>
    <p:extLst>
      <p:ext uri="{BB962C8B-B14F-4D97-AF65-F5344CB8AC3E}">
        <p14:creationId xmlns:p14="http://schemas.microsoft.com/office/powerpoint/2010/main" val="3515797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Psalm</a:t>
            </a:r>
            <a:r>
              <a:rPr lang="en-US">
                <a:ea typeface="+mj-lt"/>
                <a:cs typeface="+mj-lt"/>
              </a:rPr>
              <a:t> 18:37-39</a:t>
            </a:r>
            <a:endParaRPr lang="en-US"/>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413092" y="1884427"/>
            <a:ext cx="8245199" cy="415055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cs typeface="Arial"/>
              </a:rPr>
              <a:t>I pursued my enemies and overtook them;</a:t>
            </a:r>
            <a:br>
              <a:rPr lang="en-GB">
                <a:cs typeface="Arial"/>
              </a:rPr>
            </a:br>
            <a:r>
              <a:rPr lang="en-GB">
                <a:cs typeface="Arial"/>
              </a:rPr>
              <a:t>    and did not turn back until they were consumed.</a:t>
            </a:r>
            <a:br>
              <a:rPr lang="en-GB">
                <a:cs typeface="Arial"/>
              </a:rPr>
            </a:br>
            <a:r>
              <a:rPr lang="en-GB">
                <a:cs typeface="Arial"/>
              </a:rPr>
              <a:t>I struck them down, so that they were not able to rise;</a:t>
            </a:r>
            <a:br>
              <a:rPr lang="en-GB">
                <a:cs typeface="Arial"/>
              </a:rPr>
            </a:br>
            <a:r>
              <a:rPr lang="en-GB">
                <a:cs typeface="Arial"/>
              </a:rPr>
              <a:t>    they fell under my feet.</a:t>
            </a:r>
            <a:br>
              <a:rPr lang="en-GB">
                <a:cs typeface="Arial"/>
              </a:rPr>
            </a:br>
            <a:r>
              <a:rPr lang="en-GB">
                <a:cs typeface="Arial"/>
              </a:rPr>
              <a:t>For you girded me with strength for the battle;</a:t>
            </a:r>
            <a:br>
              <a:rPr lang="en-GB">
                <a:cs typeface="Arial"/>
              </a:rPr>
            </a:br>
            <a:r>
              <a:rPr lang="en-GB">
                <a:cs typeface="Arial"/>
              </a:rPr>
              <a:t>    you made my assailants sink under me.</a:t>
            </a:r>
            <a:endParaRPr lang="en-US"/>
          </a:p>
          <a:p>
            <a:endParaRPr lang="en-GB">
              <a:cs typeface="Arial"/>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a:p>
            <a:endParaRPr lang="en-GB">
              <a:cs typeface="Arial"/>
            </a:endParaRPr>
          </a:p>
        </p:txBody>
      </p:sp>
      <p:sp>
        <p:nvSpPr>
          <p:cNvPr id="4" name="TextBox 3">
            <a:extLst>
              <a:ext uri="{FF2B5EF4-FFF2-40B4-BE49-F238E27FC236}">
                <a16:creationId xmlns:a16="http://schemas.microsoft.com/office/drawing/2014/main" id="{231EB841-077A-2371-4F48-7C99CF571A3B}"/>
              </a:ext>
            </a:extLst>
          </p:cNvPr>
          <p:cNvSpPr txBox="1"/>
          <p:nvPr/>
        </p:nvSpPr>
        <p:spPr>
          <a:xfrm>
            <a:off x="409969" y="3946635"/>
            <a:ext cx="8247126" cy="2862322"/>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solidFill>
                  <a:schemeClr val="bg1"/>
                </a:solidFill>
                <a:cs typeface="Arial"/>
              </a:rPr>
              <a:t>Jesus told his followers to 'Love your enemies and pray for those who persecute you' (Matthew 5:44).</a:t>
            </a:r>
          </a:p>
          <a:p>
            <a:endParaRPr lang="en-US">
              <a:solidFill>
                <a:schemeClr val="bg1"/>
              </a:solidFill>
              <a:cs typeface="Arial"/>
            </a:endParaRPr>
          </a:p>
          <a:p>
            <a:r>
              <a:rPr lang="en-US" dirty="0">
                <a:solidFill>
                  <a:schemeClr val="bg1"/>
                </a:solidFill>
                <a:cs typeface="Arial"/>
              </a:rPr>
              <a:t>However, in the Old Testament there are many occasions where God encouraged people to go to war. For example, when the Israelites were threatened, David is told by God to attack and subdue his enemies (commonly kings of neighbouring peoples). This implies that sometimes God will decide that a war must be fought. It also suggests that armed conflict may be justified in certain circumstances like </a:t>
            </a:r>
            <a:r>
              <a:rPr lang="en-US" err="1">
                <a:solidFill>
                  <a:schemeClr val="bg1"/>
                </a:solidFill>
                <a:cs typeface="Arial"/>
              </a:rPr>
              <a:t>self-defence</a:t>
            </a:r>
            <a:r>
              <a:rPr lang="en-US" dirty="0">
                <a:solidFill>
                  <a:schemeClr val="bg1"/>
                </a:solidFill>
                <a:cs typeface="Arial"/>
              </a:rPr>
              <a:t> - if a country or people are under attack. </a:t>
            </a:r>
            <a:endParaRPr lang="en-US" dirty="0">
              <a:solidFill>
                <a:schemeClr val="bg1"/>
              </a:solidFill>
              <a:latin typeface="Arial"/>
              <a:ea typeface="Roboto"/>
              <a:cs typeface="Arial"/>
            </a:endParaRPr>
          </a:p>
        </p:txBody>
      </p:sp>
    </p:spTree>
    <p:extLst>
      <p:ext uri="{BB962C8B-B14F-4D97-AF65-F5344CB8AC3E}">
        <p14:creationId xmlns:p14="http://schemas.microsoft.com/office/powerpoint/2010/main" val="3630119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82584"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David and Goliath (Samuel 17)</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58922" y="1913996"/>
            <a:ext cx="8299369" cy="4183061"/>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cs typeface="Arial"/>
              </a:rPr>
              <a:t>But</a:t>
            </a:r>
            <a:r>
              <a:rPr lang="en-GB">
                <a:ea typeface="+mn-lt"/>
                <a:cs typeface="+mn-lt"/>
              </a:rPr>
              <a:t> David said to the Philistine, ‘You come to me with sword and spear and javelin; but I come to you in the name of the Lord of hosts, the God of the armies of Israel, whom you have defied. This very day the Lord will deliver you into my hand, and I will strike you down and cut off your head; and I will give the dead bodies of the Philistine army this very day to the birds of the air and to the wild animals of the earth, so that all the earth may know that there is a God in Israel, and that all this assembly may know that the Lord does not save by sword and spear; for the battle is the Lord’s and he will give you into our hand.’</a:t>
            </a:r>
            <a:endParaRPr lang="en-GB">
              <a:cs typeface="Arial"/>
            </a:endParaRPr>
          </a:p>
          <a:p>
            <a:endParaRPr lang="en-GB">
              <a:ea typeface="+mn-lt"/>
              <a:cs typeface="+mn-lt"/>
            </a:endParaRPr>
          </a:p>
          <a:p>
            <a:r>
              <a:rPr lang="en-GB">
                <a:ea typeface="+mn-lt"/>
                <a:cs typeface="+mn-lt"/>
              </a:rPr>
              <a:t>When the Philistine drew nearer to meet David, David ran quickly towards the battle line to meet the Philistine. David put his hand in his bag, took out a stone, slung it, and struck the Philistine on his forehead; the stone sank into his forehead, and he fell face down on the ground.</a:t>
            </a:r>
            <a:endParaRPr lang="en-GB"/>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
        <p:nvSpPr>
          <p:cNvPr id="4" name="TextBox 3">
            <a:extLst>
              <a:ext uri="{FF2B5EF4-FFF2-40B4-BE49-F238E27FC236}">
                <a16:creationId xmlns:a16="http://schemas.microsoft.com/office/drawing/2014/main" id="{F81EFB0E-F656-2839-C85A-1CDA86B5E80C}"/>
              </a:ext>
            </a:extLst>
          </p:cNvPr>
          <p:cNvSpPr txBox="1"/>
          <p:nvPr/>
        </p:nvSpPr>
        <p:spPr>
          <a:xfrm>
            <a:off x="360056" y="5634028"/>
            <a:ext cx="8297038" cy="1200329"/>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solidFill>
                  <a:schemeClr val="bg1"/>
                </a:solidFill>
                <a:cs typeface="Arial"/>
              </a:rPr>
              <a:t>There are many examples in the Old Testament of conflict fought in the name of the Lord, with the Lord having influence over the outcome of battle. He is described as a divine warrior who fights for the good of his people and brings them victory. </a:t>
            </a:r>
          </a:p>
        </p:txBody>
      </p:sp>
    </p:spTree>
    <p:extLst>
      <p:ext uri="{BB962C8B-B14F-4D97-AF65-F5344CB8AC3E}">
        <p14:creationId xmlns:p14="http://schemas.microsoft.com/office/powerpoint/2010/main" val="4208609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Christian teachings</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83533" y="1856859"/>
            <a:ext cx="8143713" cy="4828647"/>
          </a:xfrm>
          <a:prstGeom prst="rect">
            <a:avLst/>
          </a:prstGeom>
        </p:spPr>
        <p:txBody>
          <a:bodyPr vert="horz" lIns="0" tIns="0" rIns="0" bIns="0" rtlCol="0" anchor="t">
            <a:normAutofit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cs typeface="Arial"/>
              </a:rPr>
              <a:t>Jesus teaches the importance of peace, stating that violence should never be retaliated with violence (Matthew 5:38-42). </a:t>
            </a:r>
            <a:r>
              <a:rPr lang="en-GB">
                <a:solidFill>
                  <a:srgbClr val="292C63"/>
                </a:solidFill>
                <a:ea typeface="+mn-lt"/>
                <a:cs typeface="+mn-lt"/>
              </a:rPr>
              <a:t>However, Jesus</a:t>
            </a:r>
            <a:r>
              <a:rPr lang="en-GB">
                <a:cs typeface="Arial"/>
              </a:rPr>
              <a:t> himself displays violence, but through righteous anger used to restore justice. </a:t>
            </a:r>
            <a:endParaRPr lang="en-US">
              <a:cs typeface="Arial"/>
            </a:endParaRPr>
          </a:p>
          <a:p>
            <a:endParaRPr lang="en-GB">
              <a:cs typeface="Arial"/>
            </a:endParaRPr>
          </a:p>
          <a:p>
            <a:r>
              <a:rPr lang="en-GB">
                <a:cs typeface="Arial"/>
              </a:rPr>
              <a:t>In the past, some Christians believed there were times where their religion needed to be defended. A </a:t>
            </a:r>
            <a:r>
              <a:rPr lang="en-GB" b="1">
                <a:cs typeface="Arial"/>
              </a:rPr>
              <a:t>Holy War</a:t>
            </a:r>
            <a:r>
              <a:rPr lang="en-GB">
                <a:cs typeface="Arial"/>
              </a:rPr>
              <a:t> is a war fought in the name of God, for example the Crusades. This concept doesn't really feature in Christianity today.</a:t>
            </a:r>
          </a:p>
          <a:p>
            <a:endParaRPr lang="en-GB">
              <a:cs typeface="Arial"/>
            </a:endParaRPr>
          </a:p>
          <a:p>
            <a:r>
              <a:rPr lang="en-GB">
                <a:cs typeface="Arial"/>
              </a:rPr>
              <a:t>The Bible does not give a clear answer about whether war is permitted. War is sometimes seen as the result of failing to live by God's standards. In the Bible, there are promises that war will come to an end in the Kingdom of God. </a:t>
            </a:r>
          </a:p>
          <a:p>
            <a:endParaRPr lang="en-GB">
              <a:cs typeface="Arial"/>
            </a:endParaRPr>
          </a:p>
          <a:p>
            <a:r>
              <a:rPr lang="en-GB">
                <a:cs typeface="Arial"/>
              </a:rPr>
              <a:t>Some Christians are pacifists and believe that war is morally wrong and never justified. Others believe that violence should be a last resort, but that war is sometimes necessary and right. St Thomas Aquinas stated that injustice – a lack of fairness – should not be tolerated just to avoid war. The belief is that while God desires peace, he also desires that people should live in justice, and that sometimes Christians need to take action to achieve this.</a:t>
            </a:r>
          </a:p>
          <a:p>
            <a:endParaRPr lang="en-GB">
              <a:cs typeface="Arial"/>
            </a:endParaRPr>
          </a:p>
        </p:txBody>
      </p:sp>
    </p:spTree>
    <p:extLst>
      <p:ext uri="{BB962C8B-B14F-4D97-AF65-F5344CB8AC3E}">
        <p14:creationId xmlns:p14="http://schemas.microsoft.com/office/powerpoint/2010/main" val="2948722012"/>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8" ma:contentTypeDescription="Create a new document." ma:contentTypeScope="" ma:versionID="0429756ed8ba81dbddda45ad14d8650e">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1b4aac7dd7a8f5906ab5e06823f4e447"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6DFB34-79B6-42F9-9F4E-31EC78F6B1AB}">
  <ds:schemaRefs>
    <ds:schemaRef ds:uri="http://schemas.microsoft.com/sharepoint/v3/contenttype/forms"/>
  </ds:schemaRefs>
</ds:datastoreItem>
</file>

<file path=customXml/itemProps2.xml><?xml version="1.0" encoding="utf-8"?>
<ds:datastoreItem xmlns:ds="http://schemas.openxmlformats.org/officeDocument/2006/customXml" ds:itemID="{1A15D884-D5DA-41A4-A541-13D1D4A2BCC8}">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b9f7f328-d3ff-4819-955b-35535df07bba"/>
    <ds:schemaRef ds:uri="2bde14ae-7622-460c-a38b-b0381bac6d2e"/>
  </ds:schemaRefs>
</ds:datastoreItem>
</file>

<file path=customXml/itemProps3.xml><?xml version="1.0" encoding="utf-8"?>
<ds:datastoreItem xmlns:ds="http://schemas.openxmlformats.org/officeDocument/2006/customXml" ds:itemID="{34A75999-F4DE-4615-A501-5A5142D01C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1793</Words>
  <Application>Microsoft Office PowerPoint</Application>
  <PresentationFormat>On-screen Show (4:3)</PresentationFormat>
  <Paragraphs>222</Paragraphs>
  <Slides>14</Slides>
  <Notes>14</Notes>
  <HiddenSlides>0</HiddenSlides>
  <MMClips>1</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PowerPoint Presentation</vt:lpstr>
      <vt:lpstr>PowerPoint Presentation</vt:lpstr>
      <vt:lpstr>PowerPoint Presentation</vt:lpstr>
      <vt:lpstr>Robert Killigrew's memorial</vt:lpstr>
      <vt:lpstr>PowerPoint Presentation</vt:lpstr>
      <vt:lpstr>PowerPoint Presentation</vt:lpstr>
      <vt:lpstr>PowerPoint Presentation</vt:lpstr>
      <vt:lpstr>PowerPoint Presentation</vt:lpstr>
      <vt:lpstr>PowerPoint Presentation</vt:lpstr>
      <vt:lpstr>PowerPoint Presentation</vt:lpstr>
      <vt:lpstr>A Priest's Perspective</vt:lpstr>
      <vt:lpstr>Defenders' Memorial</vt:lpstr>
      <vt:lpstr>PowerPoint Presentation</vt:lpstr>
      <vt:lpstr>Discussion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111</cp:revision>
  <dcterms:created xsi:type="dcterms:W3CDTF">2019-02-11T11:01:41Z</dcterms:created>
  <dcterms:modified xsi:type="dcterms:W3CDTF">2025-03-10T08:37:40Z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2466000</vt:r8>
  </property>
  <property fmtid="{D5CDD505-2E9C-101B-9397-08002B2CF9AE}" pid="4" name="MediaServiceImageTags">
    <vt:lpwstr/>
  </property>
</Properties>
</file>