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sldIdLst>
    <p:sldId id="392" r:id="rId5"/>
    <p:sldId id="316" r:id="rId6"/>
    <p:sldId id="404" r:id="rId7"/>
    <p:sldId id="405" r:id="rId8"/>
    <p:sldId id="381" r:id="rId9"/>
    <p:sldId id="393" r:id="rId10"/>
    <p:sldId id="400" r:id="rId11"/>
    <p:sldId id="395" r:id="rId12"/>
    <p:sldId id="397" r:id="rId13"/>
    <p:sldId id="396" r:id="rId14"/>
    <p:sldId id="406" r:id="rId15"/>
    <p:sldId id="378"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C63"/>
    <a:srgbClr val="006E73"/>
    <a:srgbClr val="000000"/>
    <a:srgbClr val="9D9D9D"/>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31F523-5086-19F7-6FF9-38D203FBFC4E}" v="16" dt="2025-02-24T14:48:56.8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247" autoAdjust="0"/>
  </p:normalViewPr>
  <p:slideViewPr>
    <p:cSldViewPr snapToGrid="0">
      <p:cViewPr varScale="1">
        <p:scale>
          <a:sx n="52" d="100"/>
          <a:sy n="52" d="100"/>
        </p:scale>
        <p:origin x="170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cf930bf7-ba7f-4ec0-9225-526cb0af2be3" providerId="ADAL" clId="{0CF31D2A-A1FD-48E2-87C3-44179053E30A}"/>
    <pc:docChg chg="modSld">
      <pc:chgData name="Sian Shaw" userId="cf930bf7-ba7f-4ec0-9225-526cb0af2be3" providerId="ADAL" clId="{0CF31D2A-A1FD-48E2-87C3-44179053E30A}" dt="2024-12-09T15:00:23.786" v="14"/>
      <pc:docMkLst>
        <pc:docMk/>
      </pc:docMkLst>
      <pc:sldChg chg="modSp mod modNotesTx">
        <pc:chgData name="Sian Shaw" userId="cf930bf7-ba7f-4ec0-9225-526cb0af2be3" providerId="ADAL" clId="{0CF31D2A-A1FD-48E2-87C3-44179053E30A}" dt="2024-12-09T15:00:08.817" v="9"/>
        <pc:sldMkLst>
          <pc:docMk/>
          <pc:sldMk cId="927207849" sldId="316"/>
        </pc:sldMkLst>
        <pc:spChg chg="mod">
          <ac:chgData name="Sian Shaw" userId="cf930bf7-ba7f-4ec0-9225-526cb0af2be3" providerId="ADAL" clId="{0CF31D2A-A1FD-48E2-87C3-44179053E30A}" dt="2024-12-09T14:59:56.153" v="4" actId="20577"/>
          <ac:spMkLst>
            <pc:docMk/>
            <pc:sldMk cId="927207849" sldId="316"/>
            <ac:spMk id="3" creationId="{5A6216B5-5F97-35BD-E4C2-8BB1055F50AF}"/>
          </ac:spMkLst>
        </pc:spChg>
      </pc:sldChg>
      <pc:sldChg chg="modNotesTx">
        <pc:chgData name="Sian Shaw" userId="cf930bf7-ba7f-4ec0-9225-526cb0af2be3" providerId="ADAL" clId="{0CF31D2A-A1FD-48E2-87C3-44179053E30A}" dt="2024-12-09T15:00:23.786" v="14"/>
        <pc:sldMkLst>
          <pc:docMk/>
          <pc:sldMk cId="3655528256" sldId="378"/>
        </pc:sldMkLst>
      </pc:sldChg>
      <pc:sldChg chg="modNotesTx">
        <pc:chgData name="Sian Shaw" userId="cf930bf7-ba7f-4ec0-9225-526cb0af2be3" providerId="ADAL" clId="{0CF31D2A-A1FD-48E2-87C3-44179053E30A}" dt="2024-12-09T15:00:14.535" v="12"/>
        <pc:sldMkLst>
          <pc:docMk/>
          <pc:sldMk cId="2663979259" sldId="381"/>
        </pc:sldMkLst>
      </pc:sldChg>
      <pc:sldChg chg="modSp mod modNotesTx">
        <pc:chgData name="Sian Shaw" userId="cf930bf7-ba7f-4ec0-9225-526cb0af2be3" providerId="ADAL" clId="{0CF31D2A-A1FD-48E2-87C3-44179053E30A}" dt="2024-12-09T15:00:03.085" v="8" actId="20577"/>
        <pc:sldMkLst>
          <pc:docMk/>
          <pc:sldMk cId="3512310128" sldId="392"/>
        </pc:sldMkLst>
        <pc:spChg chg="mod">
          <ac:chgData name="Sian Shaw" userId="cf930bf7-ba7f-4ec0-9225-526cb0af2be3" providerId="ADAL" clId="{0CF31D2A-A1FD-48E2-87C3-44179053E30A}" dt="2024-12-09T14:59:51.303" v="2" actId="20577"/>
          <ac:spMkLst>
            <pc:docMk/>
            <pc:sldMk cId="3512310128" sldId="392"/>
            <ac:spMk id="8" creationId="{9DF1C1B0-F1BD-47BC-A23E-BFC4BDF8B584}"/>
          </ac:spMkLst>
        </pc:spChg>
      </pc:sldChg>
      <pc:sldChg chg="modNotesTx">
        <pc:chgData name="Sian Shaw" userId="cf930bf7-ba7f-4ec0-9225-526cb0af2be3" providerId="ADAL" clId="{0CF31D2A-A1FD-48E2-87C3-44179053E30A}" dt="2024-12-09T15:00:21.913" v="13"/>
        <pc:sldMkLst>
          <pc:docMk/>
          <pc:sldMk cId="2948722012" sldId="396"/>
        </pc:sldMkLst>
      </pc:sldChg>
      <pc:sldChg chg="delCm modNotesTx">
        <pc:chgData name="Sian Shaw" userId="cf930bf7-ba7f-4ec0-9225-526cb0af2be3" providerId="ADAL" clId="{0CF31D2A-A1FD-48E2-87C3-44179053E30A}" dt="2024-12-09T15:00:10.851" v="10"/>
        <pc:sldMkLst>
          <pc:docMk/>
          <pc:sldMk cId="3240848250" sldId="404"/>
        </pc:sldMkLst>
      </pc:sldChg>
      <pc:sldChg chg="modNotesTx">
        <pc:chgData name="Sian Shaw" userId="cf930bf7-ba7f-4ec0-9225-526cb0af2be3" providerId="ADAL" clId="{0CF31D2A-A1FD-48E2-87C3-44179053E30A}" dt="2024-12-09T15:00:12.615" v="11"/>
        <pc:sldMkLst>
          <pc:docMk/>
          <pc:sldMk cId="2376586401" sldId="405"/>
        </pc:sldMkLst>
      </pc:sldChg>
    </pc:docChg>
  </pc:docChgLst>
  <pc:docChgLst>
    <pc:chgData name="Sophie Langsford" userId="S::sophie.langsford@westminster-abbey.org::2ea6d925-4a6e-425b-8569-87f33b9a79c6" providerId="AD" clId="Web-{4BCA81A0-F90A-7832-E487-780453CE5A2C}"/>
    <pc:docChg chg="modSld">
      <pc:chgData name="Sophie Langsford" userId="S::sophie.langsford@westminster-abbey.org::2ea6d925-4a6e-425b-8569-87f33b9a79c6" providerId="AD" clId="Web-{4BCA81A0-F90A-7832-E487-780453CE5A2C}" dt="2024-11-26T16:01:31.236" v="1" actId="14100"/>
      <pc:docMkLst>
        <pc:docMk/>
      </pc:docMkLst>
      <pc:sldChg chg="modSp">
        <pc:chgData name="Sophie Langsford" userId="S::sophie.langsford@westminster-abbey.org::2ea6d925-4a6e-425b-8569-87f33b9a79c6" providerId="AD" clId="Web-{4BCA81A0-F90A-7832-E487-780453CE5A2C}" dt="2024-11-26T16:01:31.236" v="1" actId="14100"/>
        <pc:sldMkLst>
          <pc:docMk/>
          <pc:sldMk cId="3655528256" sldId="378"/>
        </pc:sldMkLst>
        <pc:spChg chg="mod">
          <ac:chgData name="Sophie Langsford" userId="S::sophie.langsford@westminster-abbey.org::2ea6d925-4a6e-425b-8569-87f33b9a79c6" providerId="AD" clId="Web-{4BCA81A0-F90A-7832-E487-780453CE5A2C}" dt="2024-11-26T16:01:31.236" v="1" actId="14100"/>
          <ac:spMkLst>
            <pc:docMk/>
            <pc:sldMk cId="3655528256" sldId="378"/>
            <ac:spMk id="47" creationId="{C1022C71-C5EE-1D9D-40BA-7993B5A23C9A}"/>
          </ac:spMkLst>
        </pc:spChg>
      </pc:sldChg>
    </pc:docChg>
  </pc:docChgLst>
  <pc:docChgLst>
    <pc:chgData name="Sian Shaw" userId="S::sian.shaw@westminster-abbey.org::cf930bf7-ba7f-4ec0-9225-526cb0af2be3" providerId="AD" clId="Web-{8131F523-5086-19F7-6FF9-38D203FBFC4E}"/>
    <pc:docChg chg="modSld">
      <pc:chgData name="Sian Shaw" userId="S::sian.shaw@westminster-abbey.org::cf930bf7-ba7f-4ec0-9225-526cb0af2be3" providerId="AD" clId="Web-{8131F523-5086-19F7-6FF9-38D203FBFC4E}" dt="2025-02-24T14:48:56.800" v="12" actId="1076"/>
      <pc:docMkLst>
        <pc:docMk/>
      </pc:docMkLst>
      <pc:sldChg chg="addSp delSp modSp mod setBg">
        <pc:chgData name="Sian Shaw" userId="S::sian.shaw@westminster-abbey.org::cf930bf7-ba7f-4ec0-9225-526cb0af2be3" providerId="AD" clId="Web-{8131F523-5086-19F7-6FF9-38D203FBFC4E}" dt="2025-02-24T14:48:56.800" v="12" actId="1076"/>
        <pc:sldMkLst>
          <pc:docMk/>
          <pc:sldMk cId="3777659880" sldId="406"/>
        </pc:sldMkLst>
        <pc:spChg chg="add mod">
          <ac:chgData name="Sian Shaw" userId="S::sian.shaw@westminster-abbey.org::cf930bf7-ba7f-4ec0-9225-526cb0af2be3" providerId="AD" clId="Web-{8131F523-5086-19F7-6FF9-38D203FBFC4E}" dt="2025-02-24T14:48:32.799" v="8" actId="14100"/>
          <ac:spMkLst>
            <pc:docMk/>
            <pc:sldMk cId="3777659880" sldId="406"/>
            <ac:spMk id="2" creationId="{8D29596F-F03A-503C-BD6F-1CB72F3C2913}"/>
          </ac:spMkLst>
        </pc:spChg>
        <pc:spChg chg="add">
          <ac:chgData name="Sian Shaw" userId="S::sian.shaw@westminster-abbey.org::cf930bf7-ba7f-4ec0-9225-526cb0af2be3" providerId="AD" clId="Web-{8131F523-5086-19F7-6FF9-38D203FBFC4E}" dt="2025-02-24T14:48:28.737" v="6"/>
          <ac:spMkLst>
            <pc:docMk/>
            <pc:sldMk cId="3777659880" sldId="406"/>
            <ac:spMk id="4" creationId="{ED63CCE0-F37E-3D5D-4D51-AAE864F3CF58}"/>
          </ac:spMkLst>
        </pc:spChg>
        <pc:spChg chg="del">
          <ac:chgData name="Sian Shaw" userId="S::sian.shaw@westminster-abbey.org::cf930bf7-ba7f-4ec0-9225-526cb0af2be3" providerId="AD" clId="Web-{8131F523-5086-19F7-6FF9-38D203FBFC4E}" dt="2025-02-24T14:48:15.908" v="2"/>
          <ac:spMkLst>
            <pc:docMk/>
            <pc:sldMk cId="3777659880" sldId="406"/>
            <ac:spMk id="7" creationId="{1BF452A4-B10B-4FDF-D2DC-0CD4BD6466DD}"/>
          </ac:spMkLst>
        </pc:spChg>
        <pc:picChg chg="add mod">
          <ac:chgData name="Sian Shaw" userId="S::sian.shaw@westminster-abbey.org::cf930bf7-ba7f-4ec0-9225-526cb0af2be3" providerId="AD" clId="Web-{8131F523-5086-19F7-6FF9-38D203FBFC4E}" dt="2025-02-24T14:48:56.800" v="12" actId="1076"/>
          <ac:picMkLst>
            <pc:docMk/>
            <pc:sldMk cId="3777659880" sldId="406"/>
            <ac:picMk id="6" creationId="{0FB47F80-BB53-06E8-AB36-AC76AD96B2B6}"/>
          </ac:picMkLst>
        </pc:picChg>
      </pc:sldChg>
    </pc:docChg>
  </pc:docChgLst>
  <pc:docChgLst>
    <pc:chgData name="Sophie Holland" userId="S::sophie.holland@westminster-abbey.org::973f5038-f617-450a-8546-88bc9d3463c3" providerId="AD" clId="Web-{98D1006D-290A-5E75-6524-A438C8870221}"/>
    <pc:docChg chg="modSld">
      <pc:chgData name="Sophie Holland" userId="S::sophie.holland@westminster-abbey.org::973f5038-f617-450a-8546-88bc9d3463c3" providerId="AD" clId="Web-{98D1006D-290A-5E75-6524-A438C8870221}" dt="2024-11-27T15:54:48.493" v="4" actId="20577"/>
      <pc:docMkLst>
        <pc:docMk/>
      </pc:docMkLst>
      <pc:sldChg chg="modSp">
        <pc:chgData name="Sophie Holland" userId="S::sophie.holland@westminster-abbey.org::973f5038-f617-450a-8546-88bc9d3463c3" providerId="AD" clId="Web-{98D1006D-290A-5E75-6524-A438C8870221}" dt="2024-11-27T15:54:48.493" v="4" actId="20577"/>
        <pc:sldMkLst>
          <pc:docMk/>
          <pc:sldMk cId="3512310128" sldId="392"/>
        </pc:sldMkLst>
        <pc:spChg chg="mod">
          <ac:chgData name="Sophie Holland" userId="S::sophie.holland@westminster-abbey.org::973f5038-f617-450a-8546-88bc9d3463c3" providerId="AD" clId="Web-{98D1006D-290A-5E75-6524-A438C8870221}" dt="2024-11-27T15:54:48.493" v="4" actId="20577"/>
          <ac:spMkLst>
            <pc:docMk/>
            <pc:sldMk cId="3512310128" sldId="392"/>
            <ac:spMk id="9" creationId="{00000000-0000-0000-0000-000000000000}"/>
          </ac:spMkLst>
        </pc:spChg>
      </pc:sldChg>
    </pc:docChg>
  </pc:docChgLst>
  <pc:docChgLst>
    <pc:chgData name="Sian Shaw" userId="S::sian.shaw@westminster-abbey.org::cf930bf7-ba7f-4ec0-9225-526cb0af2be3" providerId="AD" clId="Web-{DFCB6FD7-DF84-F86F-F4B8-8CEE5D183302}"/>
    <pc:docChg chg="modSld">
      <pc:chgData name="Sian Shaw" userId="S::sian.shaw@westminster-abbey.org::cf930bf7-ba7f-4ec0-9225-526cb0af2be3" providerId="AD" clId="Web-{DFCB6FD7-DF84-F86F-F4B8-8CEE5D183302}" dt="2024-12-09T13:31:48.350" v="1"/>
      <pc:docMkLst>
        <pc:docMk/>
      </pc:docMkLst>
      <pc:sldChg chg="modNotes">
        <pc:chgData name="Sian Shaw" userId="S::sian.shaw@westminster-abbey.org::cf930bf7-ba7f-4ec0-9225-526cb0af2be3" providerId="AD" clId="Web-{DFCB6FD7-DF84-F86F-F4B8-8CEE5D183302}" dt="2024-12-09T13:31:48.350" v="1"/>
        <pc:sldMkLst>
          <pc:docMk/>
          <pc:sldMk cId="2948722012" sldId="396"/>
        </pc:sldMkLst>
      </pc:sldChg>
    </pc:docChg>
  </pc:docChgLst>
  <pc:docChgLst>
    <pc:chgData name="Sian Shaw" userId="S::sian.shaw@westminster-abbey.org::cf930bf7-ba7f-4ec0-9225-526cb0af2be3" providerId="AD" clId="Web-{C01BD28D-70FF-3828-4DDE-427C84F3D533}"/>
    <pc:docChg chg="modSld">
      <pc:chgData name="Sian Shaw" userId="S::sian.shaw@westminster-abbey.org::cf930bf7-ba7f-4ec0-9225-526cb0af2be3" providerId="AD" clId="Web-{C01BD28D-70FF-3828-4DDE-427C84F3D533}" dt="2025-01-06T14:04:01.048" v="40" actId="1076"/>
      <pc:docMkLst>
        <pc:docMk/>
      </pc:docMkLst>
      <pc:sldChg chg="modSp">
        <pc:chgData name="Sian Shaw" userId="S::sian.shaw@westminster-abbey.org::cf930bf7-ba7f-4ec0-9225-526cb0af2be3" providerId="AD" clId="Web-{C01BD28D-70FF-3828-4DDE-427C84F3D533}" dt="2025-01-06T14:04:01.048" v="40" actId="1076"/>
        <pc:sldMkLst>
          <pc:docMk/>
          <pc:sldMk cId="3630119677" sldId="397"/>
        </pc:sldMkLst>
        <pc:spChg chg="mod">
          <ac:chgData name="Sian Shaw" userId="S::sian.shaw@westminster-abbey.org::cf930bf7-ba7f-4ec0-9225-526cb0af2be3" providerId="AD" clId="Web-{C01BD28D-70FF-3828-4DDE-427C84F3D533}" dt="2025-01-06T14:04:01.048" v="40" actId="1076"/>
          <ac:spMkLst>
            <pc:docMk/>
            <pc:sldMk cId="3630119677" sldId="397"/>
            <ac:spMk id="4" creationId="{231EB841-077A-2371-4F48-7C99CF571A3B}"/>
          </ac:spMkLst>
        </pc:spChg>
      </pc:sldChg>
      <pc:sldChg chg="modSp">
        <pc:chgData name="Sian Shaw" userId="S::sian.shaw@westminster-abbey.org::cf930bf7-ba7f-4ec0-9225-526cb0af2be3" providerId="AD" clId="Web-{C01BD28D-70FF-3828-4DDE-427C84F3D533}" dt="2025-01-06T14:03:33.125" v="2" actId="20577"/>
        <pc:sldMkLst>
          <pc:docMk/>
          <pc:sldMk cId="4208609214" sldId="400"/>
        </pc:sldMkLst>
        <pc:spChg chg="mod">
          <ac:chgData name="Sian Shaw" userId="S::sian.shaw@westminster-abbey.org::cf930bf7-ba7f-4ec0-9225-526cb0af2be3" providerId="AD" clId="Web-{C01BD28D-70FF-3828-4DDE-427C84F3D533}" dt="2025-01-06T14:03:33.125" v="2" actId="20577"/>
          <ac:spMkLst>
            <pc:docMk/>
            <pc:sldMk cId="4208609214" sldId="400"/>
            <ac:spMk id="4" creationId="{F81EFB0E-F656-2839-C85A-1CDA86B5E80C}"/>
          </ac:spMkLst>
        </pc:spChg>
      </pc:sldChg>
    </pc:docChg>
  </pc:docChgLst>
  <pc:docChgLst>
    <pc:chgData name="Sophie Langsford" userId="S::sophie.langsford@westminster-abbey.org::2ea6d925-4a6e-425b-8569-87f33b9a79c6" providerId="AD" clId="Web-{32743CB4-41C5-62F5-7FD0-9312B04D1F8D}"/>
    <pc:docChg chg="modSld">
      <pc:chgData name="Sophie Langsford" userId="S::sophie.langsford@westminster-abbey.org::2ea6d925-4a6e-425b-8569-87f33b9a79c6" providerId="AD" clId="Web-{32743CB4-41C5-62F5-7FD0-9312B04D1F8D}" dt="2024-11-26T19:35:23.599" v="3" actId="20577"/>
      <pc:docMkLst>
        <pc:docMk/>
      </pc:docMkLst>
      <pc:sldChg chg="modSp">
        <pc:chgData name="Sophie Langsford" userId="S::sophie.langsford@westminster-abbey.org::2ea6d925-4a6e-425b-8569-87f33b9a79c6" providerId="AD" clId="Web-{32743CB4-41C5-62F5-7FD0-9312B04D1F8D}" dt="2024-11-26T19:35:23.599" v="3" actId="20577"/>
        <pc:sldMkLst>
          <pc:docMk/>
          <pc:sldMk cId="2948722012" sldId="396"/>
        </pc:sldMkLst>
        <pc:spChg chg="mod">
          <ac:chgData name="Sophie Langsford" userId="S::sophie.langsford@westminster-abbey.org::2ea6d925-4a6e-425b-8569-87f33b9a79c6" providerId="AD" clId="Web-{32743CB4-41C5-62F5-7FD0-9312B04D1F8D}" dt="2024-11-26T19:35:23.599" v="3" actId="20577"/>
          <ac:spMkLst>
            <pc:docMk/>
            <pc:sldMk cId="2948722012" sldId="396"/>
            <ac:spMk id="3" creationId="{74A5BF1B-AC89-545A-8446-99E1D699CE4F}"/>
          </ac:spMkLst>
        </pc:spChg>
      </pc:sldChg>
      <pc:sldChg chg="modSp">
        <pc:chgData name="Sophie Langsford" userId="S::sophie.langsford@westminster-abbey.org::2ea6d925-4a6e-425b-8569-87f33b9a79c6" providerId="AD" clId="Web-{32743CB4-41C5-62F5-7FD0-9312B04D1F8D}" dt="2024-11-26T19:28:12.777" v="0"/>
        <pc:sldMkLst>
          <pc:docMk/>
          <pc:sldMk cId="3240848250" sldId="404"/>
        </pc:sldMkLst>
        <pc:spChg chg="mod">
          <ac:chgData name="Sophie Langsford" userId="S::sophie.langsford@westminster-abbey.org::2ea6d925-4a6e-425b-8569-87f33b9a79c6" providerId="AD" clId="Web-{32743CB4-41C5-62F5-7FD0-9312B04D1F8D}" dt="2024-11-26T19:28:12.777" v="0"/>
          <ac:spMkLst>
            <pc:docMk/>
            <pc:sldMk cId="3240848250" sldId="404"/>
            <ac:spMk id="9" creationId="{8B15D05A-FE86-4A46-9049-EABEC74ACB4D}"/>
          </ac:spMkLst>
        </pc:spChg>
      </pc:sldChg>
      <pc:sldChg chg="modSp">
        <pc:chgData name="Sophie Langsford" userId="S::sophie.langsford@westminster-abbey.org::2ea6d925-4a6e-425b-8569-87f33b9a79c6" providerId="AD" clId="Web-{32743CB4-41C5-62F5-7FD0-9312B04D1F8D}" dt="2024-11-26T19:29:07.107" v="1" actId="20577"/>
        <pc:sldMkLst>
          <pc:docMk/>
          <pc:sldMk cId="2376586401" sldId="405"/>
        </pc:sldMkLst>
        <pc:spChg chg="mod">
          <ac:chgData name="Sophie Langsford" userId="S::sophie.langsford@westminster-abbey.org::2ea6d925-4a6e-425b-8569-87f33b9a79c6" providerId="AD" clId="Web-{32743CB4-41C5-62F5-7FD0-9312B04D1F8D}" dt="2024-11-26T19:29:07.107" v="1" actId="20577"/>
          <ac:spMkLst>
            <pc:docMk/>
            <pc:sldMk cId="2376586401" sldId="405"/>
            <ac:spMk id="9" creationId="{F782842E-F52E-467B-AAF1-E8A5B08B2A49}"/>
          </ac:spMkLst>
        </pc:spChg>
      </pc:sldChg>
    </pc:docChg>
  </pc:docChgLst>
  <pc:docChgLst>
    <pc:chgData name="Sian Shaw" userId="S::sian.shaw@westminster-abbey.org::cf930bf7-ba7f-4ec0-9225-526cb0af2be3" providerId="AD" clId="Web-{8F37054C-1901-8274-84E3-6102F55CF9AD}"/>
    <pc:docChg chg="modSld">
      <pc:chgData name="Sian Shaw" userId="S::sian.shaw@westminster-abbey.org::cf930bf7-ba7f-4ec0-9225-526cb0af2be3" providerId="AD" clId="Web-{8F37054C-1901-8274-84E3-6102F55CF9AD}" dt="2025-01-06T14:04:28.177" v="1" actId="20577"/>
      <pc:docMkLst>
        <pc:docMk/>
      </pc:docMkLst>
      <pc:sldChg chg="modSp">
        <pc:chgData name="Sian Shaw" userId="S::sian.shaw@westminster-abbey.org::cf930bf7-ba7f-4ec0-9225-526cb0af2be3" providerId="AD" clId="Web-{8F37054C-1901-8274-84E3-6102F55CF9AD}" dt="2025-01-06T14:04:28.177" v="1" actId="20577"/>
        <pc:sldMkLst>
          <pc:docMk/>
          <pc:sldMk cId="4208609214" sldId="400"/>
        </pc:sldMkLst>
        <pc:spChg chg="mod">
          <ac:chgData name="Sian Shaw" userId="S::sian.shaw@westminster-abbey.org::cf930bf7-ba7f-4ec0-9225-526cb0af2be3" providerId="AD" clId="Web-{8F37054C-1901-8274-84E3-6102F55CF9AD}" dt="2025-01-06T14:04:28.177" v="1" actId="20577"/>
          <ac:spMkLst>
            <pc:docMk/>
            <pc:sldMk cId="4208609214" sldId="400"/>
            <ac:spMk id="4" creationId="{F81EFB0E-F656-2839-C85A-1CDA86B5E80C}"/>
          </ac:spMkLst>
        </pc:spChg>
      </pc:sldChg>
    </pc:docChg>
  </pc:docChgLst>
  <pc:docChgLst>
    <pc:chgData name="Sian Shaw" userId="S::sian.shaw@westminster-abbey.org::cf930bf7-ba7f-4ec0-9225-526cb0af2be3" providerId="AD" clId="Web-{AE708BC7-C786-2492-8164-F63C04B4B8D8}"/>
    <pc:docChg chg="addSld modSld">
      <pc:chgData name="Sian Shaw" userId="S::sian.shaw@westminster-abbey.org::cf930bf7-ba7f-4ec0-9225-526cb0af2be3" providerId="AD" clId="Web-{AE708BC7-C786-2492-8164-F63C04B4B8D8}" dt="2024-11-29T14:23:44.314" v="21" actId="1076"/>
      <pc:docMkLst>
        <pc:docMk/>
      </pc:docMkLst>
      <pc:sldChg chg="mod setBg">
        <pc:chgData name="Sian Shaw" userId="S::sian.shaw@westminster-abbey.org::cf930bf7-ba7f-4ec0-9225-526cb0af2be3" providerId="AD" clId="Web-{AE708BC7-C786-2492-8164-F63C04B4B8D8}" dt="2024-11-29T14:13:17.663" v="0"/>
        <pc:sldMkLst>
          <pc:docMk/>
          <pc:sldMk cId="3512310128" sldId="392"/>
        </pc:sldMkLst>
      </pc:sldChg>
      <pc:sldChg chg="addSp delSp modSp new">
        <pc:chgData name="Sian Shaw" userId="S::sian.shaw@westminster-abbey.org::cf930bf7-ba7f-4ec0-9225-526cb0af2be3" providerId="AD" clId="Web-{AE708BC7-C786-2492-8164-F63C04B4B8D8}" dt="2024-11-29T14:23:44.314" v="21" actId="1076"/>
        <pc:sldMkLst>
          <pc:docMk/>
          <pc:sldMk cId="3777659880" sldId="406"/>
        </pc:sldMkLst>
        <pc:spChg chg="del">
          <ac:chgData name="Sian Shaw" userId="S::sian.shaw@westminster-abbey.org::cf930bf7-ba7f-4ec0-9225-526cb0af2be3" providerId="AD" clId="Web-{AE708BC7-C786-2492-8164-F63C04B4B8D8}" dt="2024-11-29T14:23:03.546" v="18"/>
          <ac:spMkLst>
            <pc:docMk/>
            <pc:sldMk cId="3777659880" sldId="406"/>
            <ac:spMk id="2" creationId="{0F07A748-FF8C-96F2-6E9F-64D4261E9C7F}"/>
          </ac:spMkLst>
        </pc:spChg>
        <pc:spChg chg="del">
          <ac:chgData name="Sian Shaw" userId="S::sian.shaw@westminster-abbey.org::cf930bf7-ba7f-4ec0-9225-526cb0af2be3" providerId="AD" clId="Web-{AE708BC7-C786-2492-8164-F63C04B4B8D8}" dt="2024-11-29T14:23:05.593" v="19"/>
          <ac:spMkLst>
            <pc:docMk/>
            <pc:sldMk cId="3777659880" sldId="406"/>
            <ac:spMk id="3" creationId="{0276B231-2A4C-D53A-0CA2-B61F4B78F629}"/>
          </ac:spMkLst>
        </pc:spChg>
        <pc:spChg chg="del">
          <ac:chgData name="Sian Shaw" userId="S::sian.shaw@westminster-abbey.org::cf930bf7-ba7f-4ec0-9225-526cb0af2be3" providerId="AD" clId="Web-{AE708BC7-C786-2492-8164-F63C04B4B8D8}" dt="2024-11-29T14:23:00.718" v="17"/>
          <ac:spMkLst>
            <pc:docMk/>
            <pc:sldMk cId="3777659880" sldId="406"/>
            <ac:spMk id="4" creationId="{5F3DAC88-6270-8A34-179F-3E47C548F5C7}"/>
          </ac:spMkLst>
        </pc:spChg>
        <pc:spChg chg="add mod">
          <ac:chgData name="Sian Shaw" userId="S::sian.shaw@westminster-abbey.org::cf930bf7-ba7f-4ec0-9225-526cb0af2be3" providerId="AD" clId="Web-{AE708BC7-C786-2492-8164-F63C04B4B8D8}" dt="2024-11-29T14:23:44.314" v="21" actId="1076"/>
          <ac:spMkLst>
            <pc:docMk/>
            <pc:sldMk cId="3777659880" sldId="406"/>
            <ac:spMk id="7" creationId="{1BF452A4-B10B-4FDF-D2DC-0CD4BD6466DD}"/>
          </ac:spMkLst>
        </pc:spChg>
      </pc:sldChg>
    </pc:docChg>
  </pc:docChgLst>
  <pc:docChgLst>
    <pc:chgData name="Sian Shaw" userId="S::sian.shaw@westminster-abbey.org::cf930bf7-ba7f-4ec0-9225-526cb0af2be3" providerId="AD" clId="Web-{982F638D-FE99-3B60-B258-D558178AD268}"/>
    <pc:docChg chg="modSld">
      <pc:chgData name="Sian Shaw" userId="S::sian.shaw@westminster-abbey.org::cf930bf7-ba7f-4ec0-9225-526cb0af2be3" providerId="AD" clId="Web-{982F638D-FE99-3B60-B258-D558178AD268}" dt="2024-12-04T13:02:48.541" v="101" actId="14100"/>
      <pc:docMkLst>
        <pc:docMk/>
      </pc:docMkLst>
      <pc:sldChg chg="modSp modNotes">
        <pc:chgData name="Sian Shaw" userId="S::sian.shaw@westminster-abbey.org::cf930bf7-ba7f-4ec0-9225-526cb0af2be3" providerId="AD" clId="Web-{982F638D-FE99-3B60-B258-D558178AD268}" dt="2024-12-04T10:53:46.678" v="23"/>
        <pc:sldMkLst>
          <pc:docMk/>
          <pc:sldMk cId="2663979259" sldId="381"/>
        </pc:sldMkLst>
        <pc:spChg chg="mod">
          <ac:chgData name="Sian Shaw" userId="S::sian.shaw@westminster-abbey.org::cf930bf7-ba7f-4ec0-9225-526cb0af2be3" providerId="AD" clId="Web-{982F638D-FE99-3B60-B258-D558178AD268}" dt="2024-12-04T10:52:37.597" v="21" actId="20577"/>
          <ac:spMkLst>
            <pc:docMk/>
            <pc:sldMk cId="2663979259" sldId="381"/>
            <ac:spMk id="3" creationId="{74A5BF1B-AC89-545A-8446-99E1D699CE4F}"/>
          </ac:spMkLst>
        </pc:spChg>
      </pc:sldChg>
      <pc:sldChg chg="modSp">
        <pc:chgData name="Sian Shaw" userId="S::sian.shaw@westminster-abbey.org::cf930bf7-ba7f-4ec0-9225-526cb0af2be3" providerId="AD" clId="Web-{982F638D-FE99-3B60-B258-D558178AD268}" dt="2024-12-04T10:54:11.429" v="27" actId="20577"/>
        <pc:sldMkLst>
          <pc:docMk/>
          <pc:sldMk cId="3819458236" sldId="393"/>
        </pc:sldMkLst>
        <pc:spChg chg="mod">
          <ac:chgData name="Sian Shaw" userId="S::sian.shaw@westminster-abbey.org::cf930bf7-ba7f-4ec0-9225-526cb0af2be3" providerId="AD" clId="Web-{982F638D-FE99-3B60-B258-D558178AD268}" dt="2024-12-04T10:54:11.429" v="27" actId="20577"/>
          <ac:spMkLst>
            <pc:docMk/>
            <pc:sldMk cId="3819458236" sldId="393"/>
            <ac:spMk id="10" creationId="{C478436B-4B01-E44C-9310-D52D2C2537E3}"/>
          </ac:spMkLst>
        </pc:spChg>
      </pc:sldChg>
      <pc:sldChg chg="modSp">
        <pc:chgData name="Sian Shaw" userId="S::sian.shaw@westminster-abbey.org::cf930bf7-ba7f-4ec0-9225-526cb0af2be3" providerId="AD" clId="Web-{982F638D-FE99-3B60-B258-D558178AD268}" dt="2024-12-04T10:57:49.515" v="43" actId="20577"/>
        <pc:sldMkLst>
          <pc:docMk/>
          <pc:sldMk cId="3515797782" sldId="395"/>
        </pc:sldMkLst>
        <pc:spChg chg="mod">
          <ac:chgData name="Sian Shaw" userId="S::sian.shaw@westminster-abbey.org::cf930bf7-ba7f-4ec0-9225-526cb0af2be3" providerId="AD" clId="Web-{982F638D-FE99-3B60-B258-D558178AD268}" dt="2024-12-04T10:57:49.515" v="43" actId="20577"/>
          <ac:spMkLst>
            <pc:docMk/>
            <pc:sldMk cId="3515797782" sldId="395"/>
            <ac:spMk id="7" creationId="{F4D62514-7CFC-F79C-7153-48084958FB42}"/>
          </ac:spMkLst>
        </pc:spChg>
        <pc:spChg chg="mod">
          <ac:chgData name="Sian Shaw" userId="S::sian.shaw@westminster-abbey.org::cf930bf7-ba7f-4ec0-9225-526cb0af2be3" providerId="AD" clId="Web-{982F638D-FE99-3B60-B258-D558178AD268}" dt="2024-12-04T10:56:39.981" v="30" actId="20577"/>
          <ac:spMkLst>
            <pc:docMk/>
            <pc:sldMk cId="3515797782" sldId="395"/>
            <ac:spMk id="12" creationId="{74A5BF1B-AC89-545A-8446-99E1D699CE4F}"/>
          </ac:spMkLst>
        </pc:spChg>
      </pc:sldChg>
      <pc:sldChg chg="addSp delSp modSp">
        <pc:chgData name="Sian Shaw" userId="S::sian.shaw@westminster-abbey.org::cf930bf7-ba7f-4ec0-9225-526cb0af2be3" providerId="AD" clId="Web-{982F638D-FE99-3B60-B258-D558178AD268}" dt="2024-12-04T13:02:48.541" v="101" actId="14100"/>
        <pc:sldMkLst>
          <pc:docMk/>
          <pc:sldMk cId="2948722012" sldId="396"/>
        </pc:sldMkLst>
        <pc:spChg chg="add mod">
          <ac:chgData name="Sian Shaw" userId="S::sian.shaw@westminster-abbey.org::cf930bf7-ba7f-4ec0-9225-526cb0af2be3" providerId="AD" clId="Web-{982F638D-FE99-3B60-B258-D558178AD268}" dt="2024-12-04T12:59:04.127" v="95" actId="14100"/>
          <ac:spMkLst>
            <pc:docMk/>
            <pc:sldMk cId="2948722012" sldId="396"/>
            <ac:spMk id="2" creationId="{454CE687-06AB-97B3-079F-5D87B1B92764}"/>
          </ac:spMkLst>
        </pc:spChg>
        <pc:spChg chg="mod">
          <ac:chgData name="Sian Shaw" userId="S::sian.shaw@westminster-abbey.org::cf930bf7-ba7f-4ec0-9225-526cb0af2be3" providerId="AD" clId="Web-{982F638D-FE99-3B60-B258-D558178AD268}" dt="2024-12-04T12:57:54.905" v="71" actId="20577"/>
          <ac:spMkLst>
            <pc:docMk/>
            <pc:sldMk cId="2948722012" sldId="396"/>
            <ac:spMk id="3" creationId="{74A5BF1B-AC89-545A-8446-99E1D699CE4F}"/>
          </ac:spMkLst>
        </pc:spChg>
        <pc:spChg chg="add mod">
          <ac:chgData name="Sian Shaw" userId="S::sian.shaw@westminster-abbey.org::cf930bf7-ba7f-4ec0-9225-526cb0af2be3" providerId="AD" clId="Web-{982F638D-FE99-3B60-B258-D558178AD268}" dt="2024-12-04T13:02:48.541" v="101" actId="14100"/>
          <ac:spMkLst>
            <pc:docMk/>
            <pc:sldMk cId="2948722012" sldId="396"/>
            <ac:spMk id="5" creationId="{1AA84004-944A-E51E-EA4C-4CA35AB60DDA}"/>
          </ac:spMkLst>
        </pc:spChg>
        <pc:picChg chg="add del mod">
          <ac:chgData name="Sian Shaw" userId="S::sian.shaw@westminster-abbey.org::cf930bf7-ba7f-4ec0-9225-526cb0af2be3" providerId="AD" clId="Web-{982F638D-FE99-3B60-B258-D558178AD268}" dt="2024-12-04T10:59:29.269" v="47"/>
          <ac:picMkLst>
            <pc:docMk/>
            <pc:sldMk cId="2948722012" sldId="396"/>
            <ac:picMk id="2" creationId="{604E347D-FC5A-931A-78BD-B6ED4A7A9A4F}"/>
          </ac:picMkLst>
        </pc:picChg>
        <pc:picChg chg="add mod modCrop">
          <ac:chgData name="Sian Shaw" userId="S::sian.shaw@westminster-abbey.org::cf930bf7-ba7f-4ec0-9225-526cb0af2be3" providerId="AD" clId="Web-{982F638D-FE99-3B60-B258-D558178AD268}" dt="2024-12-04T13:01:31.523" v="100" actId="1076"/>
          <ac:picMkLst>
            <pc:docMk/>
            <pc:sldMk cId="2948722012" sldId="396"/>
            <ac:picMk id="4" creationId="{5FFE3941-C8A8-6D70-2DCD-F077738D313B}"/>
          </ac:picMkLst>
        </pc:picChg>
      </pc:sldChg>
      <pc:sldChg chg="modSp">
        <pc:chgData name="Sian Shaw" userId="S::sian.shaw@westminster-abbey.org::cf930bf7-ba7f-4ec0-9225-526cb0af2be3" providerId="AD" clId="Web-{982F638D-FE99-3B60-B258-D558178AD268}" dt="2024-12-04T10:58:09.766" v="44" actId="20577"/>
        <pc:sldMkLst>
          <pc:docMk/>
          <pc:sldMk cId="3630119677" sldId="397"/>
        </pc:sldMkLst>
        <pc:spChg chg="mod">
          <ac:chgData name="Sian Shaw" userId="S::sian.shaw@westminster-abbey.org::cf930bf7-ba7f-4ec0-9225-526cb0af2be3" providerId="AD" clId="Web-{982F638D-FE99-3B60-B258-D558178AD268}" dt="2024-12-04T10:58:09.766" v="44" actId="20577"/>
          <ac:spMkLst>
            <pc:docMk/>
            <pc:sldMk cId="3630119677" sldId="397"/>
            <ac:spMk id="4" creationId="{231EB841-077A-2371-4F48-7C99CF571A3B}"/>
          </ac:spMkLst>
        </pc:spChg>
      </pc:sldChg>
      <pc:sldChg chg="modSp">
        <pc:chgData name="Sian Shaw" userId="S::sian.shaw@westminster-abbey.org::cf930bf7-ba7f-4ec0-9225-526cb0af2be3" providerId="AD" clId="Web-{982F638D-FE99-3B60-B258-D558178AD268}" dt="2024-12-04T10:56:10.136" v="28" actId="14100"/>
        <pc:sldMkLst>
          <pc:docMk/>
          <pc:sldMk cId="4208609214" sldId="400"/>
        </pc:sldMkLst>
        <pc:spChg chg="mod">
          <ac:chgData name="Sian Shaw" userId="S::sian.shaw@westminster-abbey.org::cf930bf7-ba7f-4ec0-9225-526cb0af2be3" providerId="AD" clId="Web-{982F638D-FE99-3B60-B258-D558178AD268}" dt="2024-12-04T10:56:10.136" v="28" actId="14100"/>
          <ac:spMkLst>
            <pc:docMk/>
            <pc:sldMk cId="4208609214" sldId="400"/>
            <ac:spMk id="4" creationId="{F81EFB0E-F656-2839-C85A-1CDA86B5E80C}"/>
          </ac:spMkLst>
        </pc:spChg>
      </pc:sldChg>
      <pc:sldChg chg="modSp modNotes">
        <pc:chgData name="Sian Shaw" userId="S::sian.shaw@westminster-abbey.org::cf930bf7-ba7f-4ec0-9225-526cb0af2be3" providerId="AD" clId="Web-{982F638D-FE99-3B60-B258-D558178AD268}" dt="2024-12-04T10:50:31.655" v="5" actId="20577"/>
        <pc:sldMkLst>
          <pc:docMk/>
          <pc:sldMk cId="3240848250" sldId="404"/>
        </pc:sldMkLst>
        <pc:spChg chg="mod">
          <ac:chgData name="Sian Shaw" userId="S::sian.shaw@westminster-abbey.org::cf930bf7-ba7f-4ec0-9225-526cb0af2be3" providerId="AD" clId="Web-{982F638D-FE99-3B60-B258-D558178AD268}" dt="2024-12-04T10:50:31.655" v="5" actId="20577"/>
          <ac:spMkLst>
            <pc:docMk/>
            <pc:sldMk cId="3240848250" sldId="404"/>
            <ac:spMk id="4" creationId="{279D20F6-14B5-DEB6-EA5B-16F2A11399CC}"/>
          </ac:spMkLst>
        </pc:spChg>
      </pc:sldChg>
      <pc:sldChg chg="addSp delSp modSp">
        <pc:chgData name="Sian Shaw" userId="S::sian.shaw@westminster-abbey.org::cf930bf7-ba7f-4ec0-9225-526cb0af2be3" providerId="AD" clId="Web-{982F638D-FE99-3B60-B258-D558178AD268}" dt="2024-12-04T10:52:01.939" v="11" actId="14100"/>
        <pc:sldMkLst>
          <pc:docMk/>
          <pc:sldMk cId="2376586401" sldId="405"/>
        </pc:sldMkLst>
        <pc:spChg chg="mod">
          <ac:chgData name="Sian Shaw" userId="S::sian.shaw@westminster-abbey.org::cf930bf7-ba7f-4ec0-9225-526cb0af2be3" providerId="AD" clId="Web-{982F638D-FE99-3B60-B258-D558178AD268}" dt="2024-12-04T10:52:01.939" v="11" actId="14100"/>
          <ac:spMkLst>
            <pc:docMk/>
            <pc:sldMk cId="2376586401" sldId="405"/>
            <ac:spMk id="3" creationId="{CCEAB081-F865-436D-AD78-1CF3FDAF7D93}"/>
          </ac:spMkLst>
        </pc:spChg>
        <pc:spChg chg="del">
          <ac:chgData name="Sian Shaw" userId="S::sian.shaw@westminster-abbey.org::cf930bf7-ba7f-4ec0-9225-526cb0af2be3" providerId="AD" clId="Web-{982F638D-FE99-3B60-B258-D558178AD268}" dt="2024-12-04T10:50:41.733" v="6"/>
          <ac:spMkLst>
            <pc:docMk/>
            <pc:sldMk cId="2376586401" sldId="405"/>
            <ac:spMk id="4" creationId="{08E5E5B3-AEBB-46E1-9942-8D32F36D3824}"/>
          </ac:spMkLst>
        </pc:spChg>
        <pc:spChg chg="add">
          <ac:chgData name="Sian Shaw" userId="S::sian.shaw@westminster-abbey.org::cf930bf7-ba7f-4ec0-9225-526cb0af2be3" providerId="AD" clId="Web-{982F638D-FE99-3B60-B258-D558178AD268}" dt="2024-12-04T10:50:46.671" v="7"/>
          <ac:spMkLst>
            <pc:docMk/>
            <pc:sldMk cId="2376586401" sldId="405"/>
            <ac:spMk id="6" creationId="{86DCF1B9-94B9-BD26-F3CB-3482A7DCF62D}"/>
          </ac:spMkLst>
        </pc:spChg>
        <pc:picChg chg="mod">
          <ac:chgData name="Sian Shaw" userId="S::sian.shaw@westminster-abbey.org::cf930bf7-ba7f-4ec0-9225-526cb0af2be3" providerId="AD" clId="Web-{982F638D-FE99-3B60-B258-D558178AD268}" dt="2024-12-04T10:52:00.080" v="10" actId="1076"/>
          <ac:picMkLst>
            <pc:docMk/>
            <pc:sldMk cId="2376586401" sldId="405"/>
            <ac:picMk id="8" creationId="{28DF9D03-42A9-4DAB-825A-71DDE7A36A49}"/>
          </ac:picMkLst>
        </pc:picChg>
      </pc:sldChg>
      <pc:sldChg chg="addSp mod setBg">
        <pc:chgData name="Sian Shaw" userId="S::sian.shaw@westminster-abbey.org::cf930bf7-ba7f-4ec0-9225-526cb0af2be3" providerId="AD" clId="Web-{982F638D-FE99-3B60-B258-D558178AD268}" dt="2024-12-04T13:01:00.319" v="99"/>
        <pc:sldMkLst>
          <pc:docMk/>
          <pc:sldMk cId="3777659880" sldId="406"/>
        </pc:sldMkLst>
        <pc:spChg chg="add">
          <ac:chgData name="Sian Shaw" userId="S::sian.shaw@westminster-abbey.org::cf930bf7-ba7f-4ec0-9225-526cb0af2be3" providerId="AD" clId="Web-{982F638D-FE99-3B60-B258-D558178AD268}" dt="2024-12-04T13:01:00.319" v="99"/>
          <ac:spMkLst>
            <pc:docMk/>
            <pc:sldMk cId="3777659880" sldId="406"/>
            <ac:spMk id="3" creationId="{787D98D2-8000-0A68-B378-3E82F4D5185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24/02/2025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ea typeface="Calibri"/>
              <a:cs typeface="Calibri"/>
            </a:endParaRP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24070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3317907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1529884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US" dirty="0">
              <a:ea typeface="Calibri"/>
              <a:cs typeface="Calibri"/>
            </a:endParaRPr>
          </a:p>
          <a:p>
            <a:endParaRPr lang="en-US" dirty="0">
              <a:ea typeface="Calibri"/>
              <a:cs typeface="Calibri"/>
            </a:endParaRPr>
          </a:p>
          <a:p>
            <a:endParaRPr lang="en-US" dirty="0"/>
          </a:p>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2536510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2628526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US" dirty="0">
              <a:ea typeface="Calibri"/>
              <a:cs typeface="Calibri"/>
            </a:endParaRPr>
          </a:p>
          <a:p>
            <a:endParaRPr lang="en-GB"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4123021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3770310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2922418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841592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31532397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2/24/2025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5.xml"/><Relationship Id="rId1" Type="http://schemas.openxmlformats.org/officeDocument/2006/relationships/video" Target="https://www.youtube.com/embed/VtpjNsIPIOw?feature=oembed"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13.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
        <p:nvSpPr>
          <p:cNvPr id="9" name="TextBox 8"/>
          <p:cNvSpPr txBox="1"/>
          <p:nvPr/>
        </p:nvSpPr>
        <p:spPr>
          <a:xfrm>
            <a:off x="363783" y="1035719"/>
            <a:ext cx="4093917" cy="523220"/>
          </a:xfrm>
          <a:prstGeom prst="rect">
            <a:avLst/>
          </a:prstGeom>
          <a:solidFill>
            <a:schemeClr val="tx2"/>
          </a:solidFill>
        </p:spPr>
        <p:txBody>
          <a:bodyPr wrap="square" lIns="91440" tIns="45720" rIns="91440" bIns="45720" rtlCol="0" anchor="t">
            <a:spAutoFit/>
          </a:bodyPr>
          <a:lstStyle/>
          <a:p>
            <a:r>
              <a:rPr lang="en-US" sz="2800" b="1">
                <a:solidFill>
                  <a:schemeClr val="bg1"/>
                </a:solidFill>
                <a:latin typeface="Palatino"/>
              </a:rPr>
              <a:t>Peace and peacemaking</a:t>
            </a:r>
          </a:p>
        </p:txBody>
      </p:sp>
    </p:spTree>
    <p:extLst>
      <p:ext uri="{BB962C8B-B14F-4D97-AF65-F5344CB8AC3E}">
        <p14:creationId xmlns:p14="http://schemas.microsoft.com/office/powerpoint/2010/main" val="351231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59580" y="1716453"/>
            <a:ext cx="8330544" cy="4324674"/>
          </a:xfrm>
        </p:spPr>
        <p:txBody>
          <a:bodyPr vert="horz" lIns="0" tIns="0" rIns="0" bIns="0" rtlCol="0" anchor="t">
            <a:noAutofit/>
          </a:bodyPr>
          <a:lstStyle/>
          <a:p>
            <a:r>
              <a:rPr lang="en-US" sz="1600" dirty="0">
                <a:cs typeface="Arial"/>
              </a:rPr>
              <a:t>All Christians are taught to be peacemakers. Jesus said ‘blessed are the peacemakers’. Christians believe everyone is made in the image of God, Imago Dei (Gensis 1:27), and therefore is it the responsibility of all Christians to represent Jesus and his teachings on Earth. </a:t>
            </a:r>
          </a:p>
          <a:p>
            <a:r>
              <a:rPr lang="en-US" sz="1600" dirty="0">
                <a:cs typeface="Arial"/>
              </a:rPr>
              <a:t>However, the absence of conflict is only the beginning of peace. Whilst Jesus rejects the use of violence (Matthew 26:51-52), the Christian understanding of peace goes beyond this. Christians are called to be agents of peace, to be peacemakers, and actively seek harmony and reconciliation. </a:t>
            </a:r>
            <a:br>
              <a:rPr lang="en-US" sz="1600" dirty="0">
                <a:cs typeface="Arial"/>
              </a:rPr>
            </a:br>
            <a:endParaRPr lang="en-US" sz="1600" dirty="0">
              <a:cs typeface="Arial"/>
            </a:endParaRPr>
          </a:p>
          <a:p>
            <a:endParaRPr lang="en-GB" sz="1600" b="1" dirty="0">
              <a:cs typeface="Arial"/>
            </a:endParaRPr>
          </a:p>
          <a:p>
            <a:endParaRPr lang="en-US" i="1">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015165"/>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Christian teachings</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416968" y="1914375"/>
            <a:ext cx="8241323" cy="3938695"/>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80000"/>
              </a:lnSpc>
            </a:pPr>
            <a:br>
              <a:rPr lang="en-US"/>
            </a:br>
            <a:endParaRPr lang="en-US">
              <a:cs typeface="Arial"/>
            </a:endParaRPr>
          </a:p>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pic>
        <p:nvPicPr>
          <p:cNvPr id="4" name="Picture 3" descr="A person in a robe&#10;&#10;Description automatically generated">
            <a:extLst>
              <a:ext uri="{FF2B5EF4-FFF2-40B4-BE49-F238E27FC236}">
                <a16:creationId xmlns:a16="http://schemas.microsoft.com/office/drawing/2014/main" id="{5FFE3941-C8A8-6D70-2DCD-F077738D313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905930" y="3675605"/>
            <a:ext cx="1594652" cy="1557892"/>
          </a:xfrm>
          <a:prstGeom prst="rect">
            <a:avLst/>
          </a:prstGeom>
        </p:spPr>
      </p:pic>
      <p:sp>
        <p:nvSpPr>
          <p:cNvPr id="2" name="TextBox 1">
            <a:extLst>
              <a:ext uri="{FF2B5EF4-FFF2-40B4-BE49-F238E27FC236}">
                <a16:creationId xmlns:a16="http://schemas.microsoft.com/office/drawing/2014/main" id="{454CE687-06AB-97B3-079F-5D87B1B92764}"/>
              </a:ext>
            </a:extLst>
          </p:cNvPr>
          <p:cNvSpPr txBox="1"/>
          <p:nvPr/>
        </p:nvSpPr>
        <p:spPr>
          <a:xfrm>
            <a:off x="263274" y="3883569"/>
            <a:ext cx="6609646" cy="17286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sz="1600" b="1" dirty="0">
                <a:cs typeface="Arial"/>
              </a:rPr>
              <a:t>"Unfortunately, this was the kind of peace you achieve by having more soldiers than anyone else. This was not a peace in which life could flourish"</a:t>
            </a:r>
            <a:endParaRPr lang="en-US" sz="1600" dirty="0">
              <a:cs typeface="Arial"/>
            </a:endParaRPr>
          </a:p>
          <a:p>
            <a:pPr>
              <a:spcAft>
                <a:spcPts val="1000"/>
              </a:spcAft>
            </a:pPr>
            <a:r>
              <a:rPr lang="en-US" sz="1600" dirty="0">
                <a:cs typeface="Arial"/>
              </a:rPr>
              <a:t>– </a:t>
            </a:r>
            <a:r>
              <a:rPr lang="en-US" sz="1600" i="1" dirty="0">
                <a:cs typeface="Arial"/>
              </a:rPr>
              <a:t>A reflection from the Dean, The Very Reverend Dr David Hoyle, the most senior priest at Westminster Abbey.</a:t>
            </a:r>
            <a:br>
              <a:rPr lang="en-US" sz="1600" i="1" dirty="0">
                <a:cs typeface="Arial"/>
              </a:rPr>
            </a:br>
            <a:endParaRPr lang="en-US" dirty="0"/>
          </a:p>
        </p:txBody>
      </p:sp>
      <p:sp>
        <p:nvSpPr>
          <p:cNvPr id="5" name="TextBox 4">
            <a:extLst>
              <a:ext uri="{FF2B5EF4-FFF2-40B4-BE49-F238E27FC236}">
                <a16:creationId xmlns:a16="http://schemas.microsoft.com/office/drawing/2014/main" id="{1AA84004-944A-E51E-EA4C-4CA35AB60DDA}"/>
              </a:ext>
            </a:extLst>
          </p:cNvPr>
          <p:cNvSpPr txBox="1"/>
          <p:nvPr/>
        </p:nvSpPr>
        <p:spPr>
          <a:xfrm>
            <a:off x="261409" y="5325232"/>
            <a:ext cx="8428548"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US" sz="1600" dirty="0">
                <a:cs typeface="Arial"/>
              </a:rPr>
              <a:t>Sometimes the absence of conflict can mean oppression rather than peace. In order to achieve the biblical meaning of shalom (peace), Christians must seek a society that has harmony, wholeness and prosperity. And so, while the end goal must always be peace, Christians must actively pursue justice and reconciliation to achieve this true and lasting peace throughout societies and communities. </a:t>
            </a:r>
            <a:endParaRPr lang="en-US">
              <a:cs typeface="Arial"/>
            </a:endParaRPr>
          </a:p>
        </p:txBody>
      </p:sp>
    </p:spTree>
    <p:extLst>
      <p:ext uri="{BB962C8B-B14F-4D97-AF65-F5344CB8AC3E}">
        <p14:creationId xmlns:p14="http://schemas.microsoft.com/office/powerpoint/2010/main" val="2948722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D667B0D-DFEB-3DFF-E47D-FBF8445C4B29}"/>
              </a:ext>
            </a:extLst>
          </p:cNvPr>
          <p:cNvSpPr>
            <a:spLocks noGrp="1"/>
          </p:cNvSpPr>
          <p:nvPr>
            <p:ph type="sldNum" sz="quarter" idx="12"/>
          </p:nvPr>
        </p:nvSpPr>
        <p:spPr/>
        <p:txBody>
          <a:bodyPr/>
          <a:lstStyle/>
          <a:p>
            <a:fld id="{48F63A3B-78C7-47BE-AE5E-E10140E04643}" type="slidenum">
              <a:rPr lang="en-US" dirty="0"/>
              <a:t>11</a:t>
            </a:fld>
            <a:endParaRPr lang="en-US"/>
          </a:p>
        </p:txBody>
      </p:sp>
      <p:sp>
        <p:nvSpPr>
          <p:cNvPr id="3" name="Text Placeholder 5">
            <a:extLst>
              <a:ext uri="{FF2B5EF4-FFF2-40B4-BE49-F238E27FC236}">
                <a16:creationId xmlns:a16="http://schemas.microsoft.com/office/drawing/2014/main" id="{787D98D2-8000-0A68-B378-3E82F4D5185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2" name="TextBox 1">
            <a:extLst>
              <a:ext uri="{FF2B5EF4-FFF2-40B4-BE49-F238E27FC236}">
                <a16:creationId xmlns:a16="http://schemas.microsoft.com/office/drawing/2014/main" id="{8D29596F-F03A-503C-BD6F-1CB72F3C2913}"/>
              </a:ext>
            </a:extLst>
          </p:cNvPr>
          <p:cNvSpPr txBox="1"/>
          <p:nvPr/>
        </p:nvSpPr>
        <p:spPr>
          <a:xfrm>
            <a:off x="368060" y="1604513"/>
            <a:ext cx="816346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The Reverend Dr James Hawkey, a senior priest at Westminster Abbey, responds to this past-GCSE question: </a:t>
            </a:r>
            <a:r>
              <a:rPr lang="en-GB" dirty="0"/>
              <a:t>Is peace an impossible dream? </a:t>
            </a:r>
          </a:p>
        </p:txBody>
      </p:sp>
      <p:sp>
        <p:nvSpPr>
          <p:cNvPr id="4" name="Title 1">
            <a:extLst>
              <a:ext uri="{FF2B5EF4-FFF2-40B4-BE49-F238E27FC236}">
                <a16:creationId xmlns:a16="http://schemas.microsoft.com/office/drawing/2014/main" id="{ED63CCE0-F37E-3D5D-4D51-AAE864F3CF58}"/>
              </a:ext>
            </a:extLst>
          </p:cNvPr>
          <p:cNvSpPr>
            <a:spLocks noGrp="1"/>
          </p:cNvSpPr>
          <p:nvPr/>
        </p:nvSpPr>
        <p:spPr>
          <a:xfrm>
            <a:off x="366363" y="899998"/>
            <a:ext cx="8139248" cy="540716"/>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A Priest's Perspective</a:t>
            </a:r>
          </a:p>
        </p:txBody>
      </p:sp>
      <p:pic>
        <p:nvPicPr>
          <p:cNvPr id="6" name="Online Media 5" title="A Priest's Perspective: Is peace an impossible dream?">
            <a:hlinkClick r:id="" action="ppaction://media"/>
            <a:extLst>
              <a:ext uri="{FF2B5EF4-FFF2-40B4-BE49-F238E27FC236}">
                <a16:creationId xmlns:a16="http://schemas.microsoft.com/office/drawing/2014/main" id="{0FB47F80-BB53-06E8-AB36-AC76AD96B2B6}"/>
              </a:ext>
            </a:extLst>
          </p:cNvPr>
          <p:cNvPicPr>
            <a:picLocks noRot="1" noChangeAspect="1"/>
          </p:cNvPicPr>
          <p:nvPr>
            <a:videoFile r:link="rId1"/>
          </p:nvPr>
        </p:nvPicPr>
        <p:blipFill>
          <a:blip r:embed="rId3"/>
          <a:stretch>
            <a:fillRect/>
          </a:stretch>
        </p:blipFill>
        <p:spPr>
          <a:xfrm>
            <a:off x="793448" y="2390170"/>
            <a:ext cx="7315200" cy="4133850"/>
          </a:xfrm>
          <a:prstGeom prst="rect">
            <a:avLst/>
          </a:prstGeom>
        </p:spPr>
      </p:pic>
    </p:spTree>
    <p:extLst>
      <p:ext uri="{BB962C8B-B14F-4D97-AF65-F5344CB8AC3E}">
        <p14:creationId xmlns:p14="http://schemas.microsoft.com/office/powerpoint/2010/main" val="3777659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Discussion questions</a:t>
            </a:r>
          </a:p>
        </p:txBody>
      </p:sp>
      <p:sp>
        <p:nvSpPr>
          <p:cNvPr id="47" name="TextBox 3">
            <a:extLst>
              <a:ext uri="{FF2B5EF4-FFF2-40B4-BE49-F238E27FC236}">
                <a16:creationId xmlns:a16="http://schemas.microsoft.com/office/drawing/2014/main" id="{C1022C71-C5EE-1D9D-40BA-7993B5A23C9A}"/>
              </a:ext>
            </a:extLst>
          </p:cNvPr>
          <p:cNvSpPr txBox="1"/>
          <p:nvPr/>
        </p:nvSpPr>
        <p:spPr>
          <a:xfrm>
            <a:off x="262630" y="1845160"/>
            <a:ext cx="4790653" cy="4247317"/>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Do all Christians have a responsibility to be peacemakers? </a:t>
            </a:r>
          </a:p>
          <a:p>
            <a:endParaRPr lang="en-US">
              <a:solidFill>
                <a:schemeClr val="bg1"/>
              </a:solidFill>
              <a:cs typeface="Arial"/>
            </a:endParaRPr>
          </a:p>
          <a:p>
            <a:r>
              <a:rPr lang="en-US" i="1">
                <a:solidFill>
                  <a:schemeClr val="bg1"/>
                </a:solidFill>
                <a:ea typeface="+mn-lt"/>
                <a:cs typeface="+mn-lt"/>
              </a:rPr>
              <a:t>'First they came for the Communists </a:t>
            </a:r>
            <a:br>
              <a:rPr lang="en-US"/>
            </a:br>
            <a:r>
              <a:rPr lang="en-US" i="1">
                <a:solidFill>
                  <a:schemeClr val="bg1"/>
                </a:solidFill>
                <a:ea typeface="+mn-lt"/>
                <a:cs typeface="+mn-lt"/>
              </a:rPr>
              <a:t>And I did not speak out </a:t>
            </a:r>
            <a:br>
              <a:rPr lang="en-US" i="1">
                <a:solidFill>
                  <a:schemeClr val="bg1"/>
                </a:solidFill>
                <a:ea typeface="+mn-lt"/>
                <a:cs typeface="+mn-lt"/>
              </a:rPr>
            </a:br>
            <a:r>
              <a:rPr lang="en-US" i="1">
                <a:solidFill>
                  <a:schemeClr val="bg1"/>
                </a:solidFill>
                <a:ea typeface="+mn-lt"/>
                <a:cs typeface="+mn-lt"/>
              </a:rPr>
              <a:t>Because I was not a Communist' </a:t>
            </a:r>
          </a:p>
          <a:p>
            <a:r>
              <a:rPr lang="en-US" i="1">
                <a:solidFill>
                  <a:schemeClr val="bg1"/>
                </a:solidFill>
                <a:ea typeface="+mn-lt"/>
                <a:cs typeface="+mn-lt"/>
              </a:rPr>
              <a:t>– Martin </a:t>
            </a:r>
            <a:r>
              <a:rPr lang="en-US" i="1" err="1">
                <a:solidFill>
                  <a:schemeClr val="bg1"/>
                </a:solidFill>
                <a:ea typeface="+mn-lt"/>
                <a:cs typeface="+mn-lt"/>
              </a:rPr>
              <a:t>Niemoller</a:t>
            </a:r>
            <a:r>
              <a:rPr lang="en-US" i="1">
                <a:solidFill>
                  <a:schemeClr val="bg1"/>
                </a:solidFill>
                <a:ea typeface="+mn-lt"/>
                <a:cs typeface="+mn-lt"/>
              </a:rPr>
              <a:t>. </a:t>
            </a:r>
          </a:p>
          <a:p>
            <a:r>
              <a:rPr lang="en-US">
                <a:solidFill>
                  <a:schemeClr val="bg1"/>
                </a:solidFill>
                <a:ea typeface="+mn-lt"/>
                <a:cs typeface="+mn-lt"/>
              </a:rPr>
              <a:t>Does all peacemaking require action? </a:t>
            </a:r>
            <a:endParaRPr lang="en-US" i="1">
              <a:solidFill>
                <a:schemeClr val="bg1"/>
              </a:solidFill>
              <a:ea typeface="+mn-lt"/>
              <a:cs typeface="+mn-lt"/>
            </a:endParaRPr>
          </a:p>
          <a:p>
            <a:endParaRPr lang="en-US">
              <a:solidFill>
                <a:schemeClr val="bg1"/>
              </a:solidFill>
              <a:cs typeface="Arial"/>
            </a:endParaRPr>
          </a:p>
          <a:p>
            <a:r>
              <a:rPr lang="en-US">
                <a:solidFill>
                  <a:schemeClr val="bg1"/>
                </a:solidFill>
                <a:cs typeface="Arial"/>
              </a:rPr>
              <a:t>What does being a 'Good Samaritan' look like today? </a:t>
            </a:r>
          </a:p>
          <a:p>
            <a:endParaRPr lang="en-US">
              <a:solidFill>
                <a:schemeClr val="bg1"/>
              </a:solidFill>
              <a:cs typeface="Arial"/>
            </a:endParaRPr>
          </a:p>
          <a:p>
            <a:r>
              <a:rPr lang="en-US">
                <a:solidFill>
                  <a:schemeClr val="bg1"/>
                </a:solidFill>
                <a:cs typeface="Arial"/>
              </a:rPr>
              <a:t>'Peace is the absence of conflict'. Is this a good definition of the Christian concept of peace?</a:t>
            </a:r>
          </a:p>
        </p:txBody>
      </p:sp>
      <p:pic>
        <p:nvPicPr>
          <p:cNvPr id="48" name="Picture 47" descr="A group of people in a room&#10;&#10;Description automatically generated">
            <a:extLst>
              <a:ext uri="{FF2B5EF4-FFF2-40B4-BE49-F238E27FC236}">
                <a16:creationId xmlns:a16="http://schemas.microsoft.com/office/drawing/2014/main" id="{3836AB14-33AA-76D0-2645-E7031EA758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1" b="-195"/>
          <a:stretch/>
        </p:blipFill>
        <p:spPr>
          <a:xfrm>
            <a:off x="5299364" y="1840062"/>
            <a:ext cx="3437397" cy="4596865"/>
          </a:xfrm>
          <a:prstGeom prst="rect">
            <a:avLst/>
          </a:prstGeom>
        </p:spPr>
      </p:pic>
    </p:spTree>
    <p:extLst>
      <p:ext uri="{BB962C8B-B14F-4D97-AF65-F5344CB8AC3E}">
        <p14:creationId xmlns:p14="http://schemas.microsoft.com/office/powerpoint/2010/main" val="365552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
        <p:nvSpPr>
          <p:cNvPr id="3" name="Footer Placeholder 2">
            <a:extLst>
              <a:ext uri="{FF2B5EF4-FFF2-40B4-BE49-F238E27FC236}">
                <a16:creationId xmlns:a16="http://schemas.microsoft.com/office/drawing/2014/main" id="{5A6216B5-5F97-35BD-E4C2-8BB1055F50AF}"/>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279D20F6-14B5-DEB6-EA5B-16F2A11399CC}"/>
              </a:ext>
            </a:extLst>
          </p:cNvPr>
          <p:cNvSpPr txBox="1"/>
          <p:nvPr/>
        </p:nvSpPr>
        <p:spPr>
          <a:xfrm>
            <a:off x="3668421" y="1503348"/>
            <a:ext cx="4883274"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The word peace and images that represent peace are ever present in Christian practice. You’ll find them throughout Westminster Abbey and hear it said during services.  </a:t>
            </a:r>
          </a:p>
          <a:p>
            <a:endParaRPr lang="en-US" dirty="0">
              <a:cs typeface="Arial"/>
            </a:endParaRPr>
          </a:p>
          <a:p>
            <a:r>
              <a:rPr lang="en-US" dirty="0">
                <a:cs typeface="Arial"/>
              </a:rPr>
              <a:t>Today we will be exploring what peace and peacemaking really means to Christians. </a:t>
            </a:r>
          </a:p>
        </p:txBody>
      </p:sp>
      <p:pic>
        <p:nvPicPr>
          <p:cNvPr id="5" name="Picture 4" descr="A stained glass window with a bird&#10;&#10;Description automatically generated">
            <a:extLst>
              <a:ext uri="{FF2B5EF4-FFF2-40B4-BE49-F238E27FC236}">
                <a16:creationId xmlns:a16="http://schemas.microsoft.com/office/drawing/2014/main" id="{AA910443-2967-FB60-DC01-930BCC282B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425930" y="3751341"/>
            <a:ext cx="2724715" cy="2761607"/>
          </a:xfrm>
          <a:prstGeom prst="rect">
            <a:avLst/>
          </a:prstGeom>
        </p:spPr>
      </p:pic>
      <p:pic>
        <p:nvPicPr>
          <p:cNvPr id="7" name="Picture 6" descr="A statue of a person in a stone doorway&#10;&#10;Description automatically generated">
            <a:extLst>
              <a:ext uri="{FF2B5EF4-FFF2-40B4-BE49-F238E27FC236}">
                <a16:creationId xmlns:a16="http://schemas.microsoft.com/office/drawing/2014/main" id="{55D63CEA-01F8-D9BF-4DF3-9D99700A1C45}"/>
              </a:ext>
            </a:extLst>
          </p:cNvPr>
          <p:cNvPicPr>
            <a:picLocks noChangeAspect="1"/>
          </p:cNvPicPr>
          <p:nvPr/>
        </p:nvPicPr>
        <p:blipFill>
          <a:blip r:embed="rId4" cstate="screen">
            <a:extLst>
              <a:ext uri="{28A0092B-C50C-407E-A947-70E740481C1C}">
                <a14:useLocalDpi xmlns:a14="http://schemas.microsoft.com/office/drawing/2010/main"/>
              </a:ext>
            </a:extLst>
          </a:blip>
          <a:srcRect t="-750"/>
          <a:stretch/>
        </p:blipFill>
        <p:spPr>
          <a:xfrm>
            <a:off x="566214" y="983099"/>
            <a:ext cx="2724715" cy="5535995"/>
          </a:xfrm>
          <a:prstGeom prst="rect">
            <a:avLst/>
          </a:prstGeom>
        </p:spPr>
      </p:pic>
      <p:pic>
        <p:nvPicPr>
          <p:cNvPr id="8" name="Picture 7" descr="A glass door with a black pole&#10;&#10;Description automatically generated">
            <a:extLst>
              <a:ext uri="{FF2B5EF4-FFF2-40B4-BE49-F238E27FC236}">
                <a16:creationId xmlns:a16="http://schemas.microsoft.com/office/drawing/2014/main" id="{7B5BAEAA-C6B7-D228-3F67-D0725760159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774226" y="3692686"/>
            <a:ext cx="1250654" cy="2808585"/>
          </a:xfrm>
          <a:prstGeom prst="rect">
            <a:avLst/>
          </a:prstGeom>
        </p:spPr>
      </p:pic>
      <p:sp>
        <p:nvSpPr>
          <p:cNvPr id="9" name="Title 1">
            <a:extLst>
              <a:ext uri="{FF2B5EF4-FFF2-40B4-BE49-F238E27FC236}">
                <a16:creationId xmlns:a16="http://schemas.microsoft.com/office/drawing/2014/main" id="{8B15D05A-FE86-4A46-9049-EABEC74ACB4D}"/>
              </a:ext>
            </a:extLst>
          </p:cNvPr>
          <p:cNvSpPr>
            <a:spLocks noGrp="1"/>
          </p:cNvSpPr>
          <p:nvPr>
            <p:ph type="title"/>
          </p:nvPr>
        </p:nvSpPr>
        <p:spPr>
          <a:xfrm>
            <a:off x="3741867" y="796935"/>
            <a:ext cx="4430550" cy="970405"/>
          </a:xfrm>
        </p:spPr>
        <p:txBody>
          <a:bodyPr/>
          <a:lstStyle/>
          <a:p>
            <a:r>
              <a:rPr lang="en-US"/>
              <a:t>Jesus, the ‘Prince of Peace’ </a:t>
            </a:r>
            <a:br>
              <a:rPr lang="en-US">
                <a:cs typeface="Arial"/>
              </a:rPr>
            </a:br>
            <a:endParaRPr lang="en-GB"/>
          </a:p>
        </p:txBody>
      </p:sp>
    </p:spTree>
    <p:extLst>
      <p:ext uri="{BB962C8B-B14F-4D97-AF65-F5344CB8AC3E}">
        <p14:creationId xmlns:p14="http://schemas.microsoft.com/office/powerpoint/2010/main" val="3240848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CEAB081-F865-436D-AD78-1CF3FDAF7D93}"/>
              </a:ext>
            </a:extLst>
          </p:cNvPr>
          <p:cNvSpPr>
            <a:spLocks noGrp="1"/>
          </p:cNvSpPr>
          <p:nvPr>
            <p:ph idx="1"/>
          </p:nvPr>
        </p:nvSpPr>
        <p:spPr>
          <a:xfrm>
            <a:off x="306285" y="2534009"/>
            <a:ext cx="4971165" cy="3714414"/>
          </a:xfrm>
        </p:spPr>
        <p:txBody>
          <a:bodyPr vert="horz" lIns="0" tIns="0" rIns="0" bIns="0" rtlCol="0" anchor="t">
            <a:normAutofit/>
          </a:bodyPr>
          <a:lstStyle/>
          <a:p>
            <a:r>
              <a:rPr lang="en-US" sz="1800" dirty="0">
                <a:ea typeface="Calibri"/>
                <a:cs typeface="Calibri"/>
              </a:rPr>
              <a:t>You see your friend being pushed by someone else at school. It only happens once and your friend is fine about it. What is the peaceful response? </a:t>
            </a:r>
          </a:p>
          <a:p>
            <a:pPr marL="457200" indent="-457200">
              <a:buFont typeface="+mj-lt"/>
              <a:buAutoNum type="alphaUcPeriod"/>
            </a:pPr>
            <a:r>
              <a:rPr lang="en-US" sz="1800" dirty="0">
                <a:ea typeface="Calibri"/>
                <a:cs typeface="Calibri"/>
              </a:rPr>
              <a:t>Ignore it and move on.</a:t>
            </a:r>
            <a:br>
              <a:rPr lang="en-US" sz="1800" dirty="0">
                <a:ea typeface="Calibri"/>
                <a:cs typeface="Calibri"/>
              </a:rPr>
            </a:br>
            <a:endParaRPr lang="en-US" sz="1800" dirty="0">
              <a:ea typeface="Calibri"/>
              <a:cs typeface="Calibri"/>
            </a:endParaRPr>
          </a:p>
          <a:p>
            <a:pPr marL="457200" indent="-457200">
              <a:buFont typeface="+mj-lt"/>
              <a:buAutoNum type="alphaUcPeriod"/>
            </a:pPr>
            <a:r>
              <a:rPr lang="en-US" sz="1800" dirty="0">
                <a:ea typeface="Calibri"/>
                <a:cs typeface="Calibri"/>
              </a:rPr>
              <a:t>Go and speak to the person that pushed your friend and try and resolve the situation.</a:t>
            </a:r>
            <a:br>
              <a:rPr lang="en-US" sz="1800" dirty="0">
                <a:ea typeface="Calibri"/>
                <a:cs typeface="Calibri"/>
              </a:rPr>
            </a:br>
            <a:endParaRPr lang="en-US" sz="1800" dirty="0">
              <a:ea typeface="Calibri"/>
              <a:cs typeface="Calibri"/>
            </a:endParaRPr>
          </a:p>
          <a:p>
            <a:pPr marL="457200" indent="-457200">
              <a:buFont typeface="+mj-lt"/>
              <a:buAutoNum type="alphaUcPeriod"/>
            </a:pPr>
            <a:r>
              <a:rPr lang="en-US" sz="1800" dirty="0">
                <a:ea typeface="Calibri"/>
                <a:cs typeface="Calibri"/>
              </a:rPr>
              <a:t>Go and push the person back.</a:t>
            </a:r>
          </a:p>
          <a:p>
            <a:endParaRPr lang="en-GB"/>
          </a:p>
        </p:txBody>
      </p:sp>
      <p:sp>
        <p:nvSpPr>
          <p:cNvPr id="5" name="Slide Number Placeholder 4">
            <a:extLst>
              <a:ext uri="{FF2B5EF4-FFF2-40B4-BE49-F238E27FC236}">
                <a16:creationId xmlns:a16="http://schemas.microsoft.com/office/drawing/2014/main" id="{6781D6C1-D870-44BC-A64E-07C43B49F231}"/>
              </a:ext>
            </a:extLst>
          </p:cNvPr>
          <p:cNvSpPr>
            <a:spLocks noGrp="1"/>
          </p:cNvSpPr>
          <p:nvPr>
            <p:ph type="sldNum" sz="quarter" idx="12"/>
          </p:nvPr>
        </p:nvSpPr>
        <p:spPr/>
        <p:txBody>
          <a:bodyPr/>
          <a:lstStyle/>
          <a:p>
            <a:fld id="{48F63A3B-78C7-47BE-AE5E-E10140E04643}" type="slidenum">
              <a:rPr lang="en-US" smtClean="0"/>
              <a:t>4</a:t>
            </a:fld>
            <a:endParaRPr lang="en-US"/>
          </a:p>
        </p:txBody>
      </p:sp>
      <p:sp>
        <p:nvSpPr>
          <p:cNvPr id="7" name="Title 6">
            <a:extLst>
              <a:ext uri="{FF2B5EF4-FFF2-40B4-BE49-F238E27FC236}">
                <a16:creationId xmlns:a16="http://schemas.microsoft.com/office/drawing/2014/main" id="{E4DC1203-3FC2-4572-B2DC-698AA7BE18E5}"/>
              </a:ext>
            </a:extLst>
          </p:cNvPr>
          <p:cNvSpPr>
            <a:spLocks noGrp="1"/>
          </p:cNvSpPr>
          <p:nvPr>
            <p:ph type="title"/>
          </p:nvPr>
        </p:nvSpPr>
        <p:spPr>
          <a:xfrm>
            <a:off x="366363" y="884758"/>
            <a:ext cx="8139248" cy="594494"/>
          </a:xfrm>
        </p:spPr>
        <p:txBody>
          <a:bodyPr/>
          <a:lstStyle/>
          <a:p>
            <a:r>
              <a:rPr lang="en-GB"/>
              <a:t>What does peace mean to us? </a:t>
            </a:r>
          </a:p>
        </p:txBody>
      </p:sp>
      <p:pic>
        <p:nvPicPr>
          <p:cNvPr id="8" name="Picture 7" descr="A stained glass window with a bird&#10;&#10;Description automatically generated">
            <a:extLst>
              <a:ext uri="{FF2B5EF4-FFF2-40B4-BE49-F238E27FC236}">
                <a16:creationId xmlns:a16="http://schemas.microsoft.com/office/drawing/2014/main" id="{28DF9D03-42A9-4DAB-825A-71DDE7A36A4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443721" y="2533745"/>
            <a:ext cx="3349437" cy="3389727"/>
          </a:xfrm>
          <a:prstGeom prst="rect">
            <a:avLst/>
          </a:prstGeom>
        </p:spPr>
      </p:pic>
      <p:sp>
        <p:nvSpPr>
          <p:cNvPr id="9" name="TextBox 8">
            <a:extLst>
              <a:ext uri="{FF2B5EF4-FFF2-40B4-BE49-F238E27FC236}">
                <a16:creationId xmlns:a16="http://schemas.microsoft.com/office/drawing/2014/main" id="{F782842E-F52E-467B-AAF1-E8A5B08B2A49}"/>
              </a:ext>
            </a:extLst>
          </p:cNvPr>
          <p:cNvSpPr txBox="1"/>
          <p:nvPr/>
        </p:nvSpPr>
        <p:spPr>
          <a:xfrm>
            <a:off x="303831" y="1602677"/>
            <a:ext cx="8264311" cy="923330"/>
          </a:xfrm>
          <a:prstGeom prst="rect">
            <a:avLst/>
          </a:prstGeom>
          <a:noFill/>
        </p:spPr>
        <p:txBody>
          <a:bodyPr wrap="square" lIns="91440" tIns="45720" rIns="91440" bIns="45720" rtlCol="0" anchor="t">
            <a:spAutoFit/>
          </a:bodyPr>
          <a:lstStyle/>
          <a:p>
            <a:r>
              <a:rPr lang="en-US" dirty="0">
                <a:ea typeface="Calibri"/>
                <a:cs typeface="Calibri"/>
              </a:rPr>
              <a:t>Let's</a:t>
            </a:r>
            <a:r>
              <a:rPr lang="en-US" sz="1800" dirty="0">
                <a:ea typeface="Calibri"/>
                <a:cs typeface="Calibri"/>
              </a:rPr>
              <a:t> start by considering what we as a class understand peace and peacemaking to mean. Explore the following scenario. </a:t>
            </a:r>
          </a:p>
          <a:p>
            <a:endParaRPr lang="en-GB"/>
          </a:p>
        </p:txBody>
      </p:sp>
      <p:sp>
        <p:nvSpPr>
          <p:cNvPr id="6" name="Text Placeholder 5">
            <a:extLst>
              <a:ext uri="{FF2B5EF4-FFF2-40B4-BE49-F238E27FC236}">
                <a16:creationId xmlns:a16="http://schemas.microsoft.com/office/drawing/2014/main" id="{86DCF1B9-94B9-BD26-F3CB-3482A7DCF62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376586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Memorial</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1077" y="2106720"/>
            <a:ext cx="4658152" cy="2516450"/>
          </a:xfrm>
        </p:spPr>
        <p:txBody>
          <a:bodyPr vert="horz" lIns="0" tIns="0" rIns="0" bIns="0" rtlCol="0" anchor="t">
            <a:normAutofit/>
          </a:bodyPr>
          <a:lstStyle/>
          <a:p>
            <a:r>
              <a:rPr lang="en-GB" sz="1800" dirty="0">
                <a:cs typeface="Arial"/>
              </a:rPr>
              <a:t>Look closely at this memorial: </a:t>
            </a:r>
            <a:endParaRPr lang="en-US" dirty="0"/>
          </a:p>
          <a:p>
            <a:pPr marL="285750" indent="-285750">
              <a:buChar char="•"/>
            </a:pPr>
            <a:r>
              <a:rPr lang="en-GB" sz="1800" dirty="0">
                <a:cs typeface="Arial"/>
              </a:rPr>
              <a:t>Who is this person?</a:t>
            </a:r>
          </a:p>
          <a:p>
            <a:pPr marL="285750" indent="-285750">
              <a:buChar char="•"/>
            </a:pPr>
            <a:r>
              <a:rPr lang="en-GB" sz="1800" dirty="0">
                <a:cs typeface="Arial"/>
              </a:rPr>
              <a:t>Why might he be memorialised at Westminster Abbey? </a:t>
            </a:r>
          </a:p>
          <a:p>
            <a:pPr marL="285750" indent="-285750">
              <a:buChar char="•"/>
            </a:pPr>
            <a:r>
              <a:rPr lang="en-GB" sz="1800" dirty="0">
                <a:cs typeface="Arial"/>
              </a:rPr>
              <a:t>Do you think he was a peacemaker? </a:t>
            </a:r>
          </a:p>
          <a:p>
            <a:pPr marL="285750" indent="-285750">
              <a:buChar char="•"/>
            </a:pPr>
            <a:endParaRPr lang="en-GB" sz="1800">
              <a:cs typeface="Arial"/>
            </a:endParaRPr>
          </a:p>
          <a:p>
            <a:endParaRPr lang="en-GB" sz="1500">
              <a:solidFill>
                <a:srgbClr val="1F1F1F"/>
              </a:solidFill>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2" name="Picture 1" descr="A statue of a person and a child&#10;&#10;Description automatically generated">
            <a:extLst>
              <a:ext uri="{FF2B5EF4-FFF2-40B4-BE49-F238E27FC236}">
                <a16:creationId xmlns:a16="http://schemas.microsoft.com/office/drawing/2014/main" id="{D3C8D575-4DD4-A980-9BFD-64A8F93AE1BE}"/>
              </a:ext>
            </a:extLst>
          </p:cNvPr>
          <p:cNvPicPr>
            <a:picLocks noChangeAspect="1"/>
          </p:cNvPicPr>
          <p:nvPr/>
        </p:nvPicPr>
        <p:blipFill>
          <a:blip r:embed="rId3" cstate="screen">
            <a:extLst>
              <a:ext uri="{28A0092B-C50C-407E-A947-70E740481C1C}">
                <a14:useLocalDpi xmlns:a14="http://schemas.microsoft.com/office/drawing/2010/main"/>
              </a:ext>
            </a:extLst>
          </a:blip>
          <a:srcRect r="-1143"/>
          <a:stretch/>
        </p:blipFill>
        <p:spPr>
          <a:xfrm>
            <a:off x="5509022" y="889883"/>
            <a:ext cx="2669295" cy="5582531"/>
          </a:xfrm>
          <a:prstGeom prst="rect">
            <a:avLst/>
          </a:prstGeom>
        </p:spPr>
      </p:pic>
      <p:sp>
        <p:nvSpPr>
          <p:cNvPr id="5" name="TextBox 4">
            <a:extLst>
              <a:ext uri="{FF2B5EF4-FFF2-40B4-BE49-F238E27FC236}">
                <a16:creationId xmlns:a16="http://schemas.microsoft.com/office/drawing/2014/main" id="{29E26241-8896-25F8-2BDE-7A1996FD1649}"/>
              </a:ext>
            </a:extLst>
          </p:cNvPr>
          <p:cNvSpPr txBox="1"/>
          <p:nvPr/>
        </p:nvSpPr>
        <p:spPr>
          <a:xfrm>
            <a:off x="358068" y="4638146"/>
            <a:ext cx="4500120" cy="1328569"/>
          </a:xfrm>
          <a:prstGeom prst="rect">
            <a:avLst/>
          </a:prstGeom>
          <a:solidFill>
            <a:srgbClr val="006E73"/>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solidFill>
                  <a:schemeClr val="bg1"/>
                </a:solidFill>
                <a:cs typeface="Arial"/>
              </a:rPr>
              <a:t>‘True peace is not merely the absence of tension; it is the presence of justice.’ </a:t>
            </a:r>
            <a:endParaRPr lang="en-US">
              <a:solidFill>
                <a:schemeClr val="bg1"/>
              </a:solidFill>
            </a:endParaRPr>
          </a:p>
          <a:p>
            <a:pPr>
              <a:spcAft>
                <a:spcPts val="1000"/>
              </a:spcAft>
            </a:pPr>
            <a:r>
              <a:rPr lang="en-GB">
                <a:solidFill>
                  <a:schemeClr val="bg1"/>
                </a:solidFill>
                <a:cs typeface="Arial"/>
              </a:rPr>
              <a:t>- Martin Luther King Jr, Stride Toward Freedom, 1958</a:t>
            </a:r>
            <a:endParaRPr lang="en-GB">
              <a:solidFill>
                <a:schemeClr val="bg1"/>
              </a:solidFill>
            </a:endParaRPr>
          </a:p>
        </p:txBody>
      </p:sp>
    </p:spTree>
    <p:extLst>
      <p:ext uri="{BB962C8B-B14F-4D97-AF65-F5344CB8AC3E}">
        <p14:creationId xmlns:p14="http://schemas.microsoft.com/office/powerpoint/2010/main" val="266397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Defining peace and peacemaking</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0906" y="2030043"/>
            <a:ext cx="8297385" cy="4312434"/>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b="1">
                <a:cs typeface="Arial"/>
              </a:rPr>
              <a:t>Contemporary understanding of peace</a:t>
            </a:r>
          </a:p>
          <a:p>
            <a:r>
              <a:rPr lang="en-GB">
                <a:cs typeface="Arial"/>
              </a:rPr>
              <a:t>An absence of conflict. Freedom from unrest, disorder or disturbance. Societal harmony. </a:t>
            </a:r>
          </a:p>
          <a:p>
            <a:endParaRPr lang="en-GB" b="1">
              <a:cs typeface="Arial"/>
            </a:endParaRPr>
          </a:p>
          <a:p>
            <a:r>
              <a:rPr lang="en-GB" b="1">
                <a:cs typeface="Arial"/>
              </a:rPr>
              <a:t>Biblical understanding of peace, or 'shalom' </a:t>
            </a:r>
          </a:p>
          <a:p>
            <a:r>
              <a:rPr lang="en-GB">
                <a:cs typeface="Arial"/>
              </a:rPr>
              <a:t>In the Bible the word for peace is shalom. The meaning of shalom is more complex than our modern definitions of the word peace. Shalom is a broad term referencing health, prosperity, harmony and wholeness. </a:t>
            </a:r>
          </a:p>
          <a:p>
            <a:endParaRPr lang="en-GB">
              <a:cs typeface="Arial"/>
            </a:endParaRPr>
          </a:p>
          <a:p>
            <a:r>
              <a:rPr lang="en-GB" b="1" err="1">
                <a:cs typeface="Arial"/>
              </a:rPr>
              <a:t>Peacemaking</a:t>
            </a:r>
            <a:r>
              <a:rPr lang="en-GB" b="1">
                <a:cs typeface="Arial"/>
              </a:rPr>
              <a:t> </a:t>
            </a:r>
          </a:p>
          <a:p>
            <a:r>
              <a:rPr lang="en-GB" err="1">
                <a:cs typeface="Arial"/>
              </a:rPr>
              <a:t>Peacemaking</a:t>
            </a:r>
            <a:r>
              <a:rPr lang="en-GB">
                <a:cs typeface="Arial"/>
              </a:rPr>
              <a:t> is the process of bringing about peace, especially by reconciling adversaries. This term implies peace must be made, that it does not happen by chance. Therefore, a peacemaker is never passive. </a:t>
            </a:r>
          </a:p>
          <a:p>
            <a:endParaRPr lang="en-GB">
              <a:cs typeface="Arial"/>
            </a:endParaRPr>
          </a:p>
          <a:p>
            <a:endParaRPr lang="en-GB"/>
          </a:p>
          <a:p>
            <a:endParaRPr lang="en-GB">
              <a:cs typeface="Arial"/>
            </a:endParaRPr>
          </a:p>
          <a:p>
            <a:endParaRPr lang="en-GB">
              <a:cs typeface="Arial"/>
            </a:endParaRPr>
          </a:p>
          <a:p>
            <a:endParaRPr lang="en-GB">
              <a:cs typeface="Arial"/>
            </a:endParaRPr>
          </a:p>
          <a:p>
            <a:endParaRPr lang="en-GB">
              <a:cs typeface="Arial"/>
            </a:endParaRPr>
          </a:p>
        </p:txBody>
      </p:sp>
    </p:spTree>
    <p:extLst>
      <p:ext uri="{BB962C8B-B14F-4D97-AF65-F5344CB8AC3E}">
        <p14:creationId xmlns:p14="http://schemas.microsoft.com/office/powerpoint/2010/main" val="3819458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Isaiah 32:16-17</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74833" y="2114857"/>
            <a:ext cx="8264329" cy="3949698"/>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solidFill>
                  <a:srgbClr val="292C63"/>
                </a:solidFill>
                <a:latin typeface="Arial"/>
                <a:cs typeface="Arial"/>
              </a:rPr>
              <a:t>Then justice will dwell in the wilderness,</a:t>
            </a:r>
            <a:br>
              <a:rPr lang="en-GB">
                <a:latin typeface="Arial"/>
                <a:cs typeface="Arial"/>
              </a:rPr>
            </a:br>
            <a:r>
              <a:rPr lang="en-GB">
                <a:solidFill>
                  <a:srgbClr val="292C63"/>
                </a:solidFill>
                <a:latin typeface="Arial"/>
                <a:cs typeface="Arial"/>
              </a:rPr>
              <a:t>    and righteousness abide in the fruitful field.</a:t>
            </a:r>
            <a:br>
              <a:rPr lang="en-GB">
                <a:latin typeface="Arial"/>
                <a:cs typeface="Arial"/>
              </a:rPr>
            </a:br>
            <a:r>
              <a:rPr lang="en-GB">
                <a:solidFill>
                  <a:srgbClr val="292C63"/>
                </a:solidFill>
                <a:latin typeface="Arial"/>
                <a:cs typeface="Arial"/>
              </a:rPr>
              <a:t>The effect of righteousness will be peace,</a:t>
            </a:r>
            <a:br>
              <a:rPr lang="en-GB">
                <a:latin typeface="Arial"/>
                <a:cs typeface="Arial"/>
              </a:rPr>
            </a:br>
            <a:r>
              <a:rPr lang="en-GB">
                <a:solidFill>
                  <a:srgbClr val="292C63"/>
                </a:solidFill>
                <a:latin typeface="Arial"/>
                <a:cs typeface="Arial"/>
              </a:rPr>
              <a:t>    and the result of righteousness, quietness and trust for ever.</a:t>
            </a:r>
          </a:p>
        </p:txBody>
      </p:sp>
      <p:sp>
        <p:nvSpPr>
          <p:cNvPr id="4" name="TextBox 3">
            <a:extLst>
              <a:ext uri="{FF2B5EF4-FFF2-40B4-BE49-F238E27FC236}">
                <a16:creationId xmlns:a16="http://schemas.microsoft.com/office/drawing/2014/main" id="{F81EFB0E-F656-2839-C85A-1CDA86B5E80C}"/>
              </a:ext>
            </a:extLst>
          </p:cNvPr>
          <p:cNvSpPr txBox="1"/>
          <p:nvPr/>
        </p:nvSpPr>
        <p:spPr>
          <a:xfrm>
            <a:off x="360781" y="3833623"/>
            <a:ext cx="8207826" cy="2031325"/>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chemeClr val="bg1"/>
                </a:solidFill>
                <a:cs typeface="Arial"/>
              </a:rPr>
              <a:t>Throughout the Bible, peace is connected to justice and righteousness. In Isaiah it is presented that peace is born out of these concepts and that without them true lasting peace cannot exist. </a:t>
            </a:r>
          </a:p>
          <a:p>
            <a:endParaRPr lang="en-US">
              <a:solidFill>
                <a:schemeClr val="bg1"/>
              </a:solidFill>
              <a:cs typeface="Arial"/>
            </a:endParaRPr>
          </a:p>
          <a:p>
            <a:r>
              <a:rPr lang="en-US" dirty="0">
                <a:solidFill>
                  <a:schemeClr val="bg1"/>
                </a:solidFill>
                <a:cs typeface="Arial"/>
              </a:rPr>
              <a:t>This sentiment was echoed Martin Luther King Jr when he said that true peace is the presence of justice. Christians are instructed to seek justice to create lasting peace. </a:t>
            </a:r>
          </a:p>
        </p:txBody>
      </p:sp>
    </p:spTree>
    <p:extLst>
      <p:ext uri="{BB962C8B-B14F-4D97-AF65-F5344CB8AC3E}">
        <p14:creationId xmlns:p14="http://schemas.microsoft.com/office/powerpoint/2010/main" val="420860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Sermon on the Mount (Matthew 5-7)</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50303" y="1843232"/>
            <a:ext cx="8295111" cy="2882778"/>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600" dirty="0">
                <a:solidFill>
                  <a:srgbClr val="292C63"/>
                </a:solidFill>
                <a:latin typeface="Arial"/>
                <a:ea typeface="+mn-lt"/>
                <a:cs typeface="Arial"/>
              </a:rPr>
              <a:t>Blessed are the peacemakers, for they will be called children of God.</a:t>
            </a:r>
            <a:endParaRPr lang="en-US" sz="1600" dirty="0">
              <a:solidFill>
                <a:srgbClr val="292C63"/>
              </a:solidFill>
              <a:latin typeface="Arial"/>
              <a:cs typeface="Arial"/>
            </a:endParaRPr>
          </a:p>
          <a:p>
            <a:endParaRPr lang="en-GB" sz="1600">
              <a:solidFill>
                <a:srgbClr val="292C63"/>
              </a:solidFill>
              <a:latin typeface="Arial" panose="020B0604020202020204" pitchFamily="34" charset="0"/>
              <a:cs typeface="Arial" panose="020B0604020202020204" pitchFamily="34" charset="0"/>
            </a:endParaRPr>
          </a:p>
          <a:p>
            <a:r>
              <a:rPr lang="en-GB" sz="1600" dirty="0">
                <a:solidFill>
                  <a:srgbClr val="292C63"/>
                </a:solidFill>
                <a:latin typeface="Arial"/>
                <a:cs typeface="Arial"/>
              </a:rPr>
              <a:t>You have heard that it was said, “An eye for an eye and a tooth for a tooth.”</a:t>
            </a:r>
          </a:p>
          <a:p>
            <a:r>
              <a:rPr lang="en-GB" sz="1600" b="1" baseline="30000" dirty="0">
                <a:solidFill>
                  <a:srgbClr val="292C63"/>
                </a:solidFill>
                <a:latin typeface="Arial"/>
                <a:cs typeface="Arial"/>
              </a:rPr>
              <a:t> </a:t>
            </a:r>
            <a:r>
              <a:rPr lang="en-GB" sz="1600" dirty="0">
                <a:solidFill>
                  <a:srgbClr val="292C63"/>
                </a:solidFill>
                <a:latin typeface="Arial"/>
                <a:cs typeface="Arial"/>
              </a:rPr>
              <a:t> But I say to you, Do not resist an evildoer. But if anyone strikes you on the right cheek, turn the other also</a:t>
            </a:r>
          </a:p>
          <a:p>
            <a:endParaRPr lang="en-GB" sz="1600">
              <a:solidFill>
                <a:srgbClr val="292C63"/>
              </a:solidFill>
              <a:latin typeface="Arial" panose="020B0604020202020204" pitchFamily="34" charset="0"/>
              <a:cs typeface="Arial" panose="020B0604020202020204" pitchFamily="34" charset="0"/>
            </a:endParaRPr>
          </a:p>
          <a:p>
            <a:r>
              <a:rPr lang="en-GB" sz="1600" dirty="0">
                <a:solidFill>
                  <a:srgbClr val="292C63"/>
                </a:solidFill>
                <a:latin typeface="Arial"/>
                <a:cs typeface="Arial"/>
              </a:rPr>
              <a:t>You have heard that it was said, “You shall love your neighbour and hate your enemy.” </a:t>
            </a:r>
          </a:p>
          <a:p>
            <a:r>
              <a:rPr lang="en-GB" sz="1600" b="1" baseline="30000" dirty="0">
                <a:solidFill>
                  <a:srgbClr val="292C63"/>
                </a:solidFill>
                <a:latin typeface="Arial"/>
                <a:cs typeface="Arial"/>
              </a:rPr>
              <a:t> </a:t>
            </a:r>
            <a:r>
              <a:rPr lang="en-GB" sz="1600" dirty="0">
                <a:solidFill>
                  <a:srgbClr val="292C63"/>
                </a:solidFill>
                <a:latin typeface="Arial"/>
                <a:cs typeface="Arial"/>
              </a:rPr>
              <a:t> But I say to you, Love your enemies and pray for those who persecute you...if you greet only your brothers and sisters, what more are you doing than others?"</a:t>
            </a:r>
            <a:endParaRPr lang="en-GB" sz="1600" dirty="0">
              <a:solidFill>
                <a:srgbClr val="292C63"/>
              </a:solidFill>
              <a:latin typeface="Arial" panose="020B0604020202020204" pitchFamily="34" charset="0"/>
              <a:cs typeface="Arial" panose="020B0604020202020204" pitchFamily="34" charset="0"/>
            </a:endParaRPr>
          </a:p>
          <a:p>
            <a:endParaRPr lang="en-GB" sz="1600">
              <a:cs typeface="Arial"/>
            </a:endParaRPr>
          </a:p>
          <a:p>
            <a:endParaRPr lang="en-GB" sz="16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7" name="TextBox 3">
            <a:extLst>
              <a:ext uri="{FF2B5EF4-FFF2-40B4-BE49-F238E27FC236}">
                <a16:creationId xmlns:a16="http://schemas.microsoft.com/office/drawing/2014/main" id="{F4D62514-7CFC-F79C-7153-48084958FB42}"/>
              </a:ext>
            </a:extLst>
          </p:cNvPr>
          <p:cNvSpPr txBox="1"/>
          <p:nvPr/>
        </p:nvSpPr>
        <p:spPr>
          <a:xfrm>
            <a:off x="362752" y="4445451"/>
            <a:ext cx="8282662" cy="2031325"/>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chemeClr val="bg1"/>
                </a:solidFill>
                <a:cs typeface="Arial"/>
              </a:rPr>
              <a:t>In the Sermon on the Mount Jesus identifies peacemakers as one of the Beatitudes (blessed). Not the peaceful but the peacemakers, those who actively seek to create peace and reconciliation. </a:t>
            </a:r>
          </a:p>
          <a:p>
            <a:endParaRPr lang="en-US">
              <a:solidFill>
                <a:schemeClr val="bg1"/>
              </a:solidFill>
              <a:cs typeface="Arial"/>
            </a:endParaRPr>
          </a:p>
          <a:p>
            <a:r>
              <a:rPr lang="en-US" dirty="0">
                <a:solidFill>
                  <a:schemeClr val="bg1"/>
                </a:solidFill>
                <a:cs typeface="Arial"/>
              </a:rPr>
              <a:t>Jesus furthers this call for active peacemaking later in the same passage; he asks people not to retaliate to violence but to 'turn the other cheek'. He asks people to love your </a:t>
            </a:r>
            <a:r>
              <a:rPr lang="en-US" dirty="0" err="1">
                <a:solidFill>
                  <a:schemeClr val="bg1"/>
                </a:solidFill>
                <a:cs typeface="Arial"/>
              </a:rPr>
              <a:t>neighbour</a:t>
            </a:r>
            <a:r>
              <a:rPr lang="en-US" dirty="0">
                <a:solidFill>
                  <a:schemeClr val="bg1"/>
                </a:solidFill>
                <a:cs typeface="Arial"/>
              </a:rPr>
              <a:t> but also pray for your enemies too. </a:t>
            </a:r>
          </a:p>
        </p:txBody>
      </p:sp>
    </p:spTree>
    <p:extLst>
      <p:ext uri="{BB962C8B-B14F-4D97-AF65-F5344CB8AC3E}">
        <p14:creationId xmlns:p14="http://schemas.microsoft.com/office/powerpoint/2010/main" val="3515797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The Good Samaritan (Luke 10:25-37)</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413092" y="1884427"/>
            <a:ext cx="8245199" cy="415055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600">
                <a:solidFill>
                  <a:srgbClr val="292C63"/>
                </a:solidFill>
                <a:latin typeface="Arial"/>
                <a:cs typeface="Arial"/>
              </a:rPr>
              <a:t>A man was going down from Jerusalem to Jericho, and fell into the hands of robbers, who stripped him, beat him, and went away, leaving him half dead. Now by chance a priest was going down that road; and when he saw him, he passed by on the other side. So likewise a Levite, when he came to the place and saw him, passed by on the other side. But a Samaritan while travelling came near him; and when he saw him, he was moved with pity. He went to him and bandaged his wounds, having poured oil and wine on them. Then he put him on his own animal, brought him to an inn, and took care of him.</a:t>
            </a:r>
            <a:r>
              <a:rPr lang="en-GB" sz="1600" b="1" baseline="30000">
                <a:solidFill>
                  <a:srgbClr val="292C63"/>
                </a:solidFill>
                <a:latin typeface="Arial"/>
                <a:cs typeface="Arial"/>
              </a:rPr>
              <a:t> </a:t>
            </a:r>
            <a:r>
              <a:rPr lang="en-GB" sz="1600">
                <a:solidFill>
                  <a:srgbClr val="292C63"/>
                </a:solidFill>
                <a:latin typeface="Arial"/>
                <a:cs typeface="Arial"/>
              </a:rPr>
              <a:t>The next day he took out two denarii, gave them to the innkeeper, and said, “Take care of him; and when I come back, I will repay you whatever more you spend.” Which of these three, do you think, was a neighbour to the man who fell into the hands of the robbers?’ He said, ‘The one who showed him mercy.’ Jesus said to him, ‘Go and do likewise.’</a:t>
            </a: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231EB841-077A-2371-4F48-7C99CF571A3B}"/>
              </a:ext>
            </a:extLst>
          </p:cNvPr>
          <p:cNvSpPr txBox="1"/>
          <p:nvPr/>
        </p:nvSpPr>
        <p:spPr>
          <a:xfrm>
            <a:off x="362784" y="4662998"/>
            <a:ext cx="8247126" cy="2031325"/>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chemeClr val="bg1"/>
                </a:solidFill>
                <a:cs typeface="Arial"/>
              </a:rPr>
              <a:t>In the example of the Good Samaritan, Jesus illustrates that one should seek peacebuilding between communities even without cause, triggers or stimuli. </a:t>
            </a:r>
          </a:p>
          <a:p>
            <a:endParaRPr lang="en-US">
              <a:solidFill>
                <a:schemeClr val="bg1"/>
              </a:solidFill>
              <a:cs typeface="Arial"/>
            </a:endParaRPr>
          </a:p>
          <a:p>
            <a:r>
              <a:rPr lang="en-US" dirty="0">
                <a:solidFill>
                  <a:schemeClr val="bg1"/>
                </a:solidFill>
                <a:cs typeface="Arial"/>
              </a:rPr>
              <a:t>In this parable, the Samaritan is the only one to help the man. Jews and Samaritans were enemies and yet the Samaritan chooses to ignore difference and help the Jew – building peace between them. Jesus' choice of a Samaritan shows him reaching towards communities which were once considered outcast. </a:t>
            </a:r>
          </a:p>
        </p:txBody>
      </p:sp>
    </p:spTree>
    <p:extLst>
      <p:ext uri="{BB962C8B-B14F-4D97-AF65-F5344CB8AC3E}">
        <p14:creationId xmlns:p14="http://schemas.microsoft.com/office/powerpoint/2010/main" val="3630119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5" ma:contentTypeDescription="Create a new document." ma:contentTypeScope="" ma:versionID="dbb7e620a0820995d33432c68ecc65f4">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dfbb388bfde2558486b023b58044002c"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CB6B1E0-F873-4DFE-879E-0AA5582691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3.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1403</Words>
  <Application>Microsoft Office PowerPoint</Application>
  <PresentationFormat>On-screen Show (4:3)</PresentationFormat>
  <Paragraphs>171</Paragraphs>
  <Slides>12</Slides>
  <Notes>11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PowerPoint Presentation</vt:lpstr>
      <vt:lpstr>Jesus, the ‘Prince of Peace’  </vt:lpstr>
      <vt:lpstr>What does peace mean to us? </vt:lpstr>
      <vt:lpstr>Memorial</vt:lpstr>
      <vt:lpstr>PowerPoint Presentation</vt:lpstr>
      <vt:lpstr>PowerPoint Presentation</vt:lpstr>
      <vt:lpstr>PowerPoint Presentation</vt:lpstr>
      <vt:lpstr>PowerPoint Presentation</vt:lpstr>
      <vt:lpstr>PowerPoint Presentation</vt:lpstr>
      <vt:lpstr>PowerPoint Presentation</vt:lpstr>
      <vt:lpstr>Discussion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95</cp:revision>
  <dcterms:created xsi:type="dcterms:W3CDTF">2019-02-11T11:01:41Z</dcterms:created>
  <dcterms:modified xsi:type="dcterms:W3CDTF">2025-02-24T14:49:02Z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0x010100AC412A2BCB8F724392C8D81FB2E38975</vt:lpwstr>
  </property>
  <property fmtid="{D5CDD505-2E9C-101B-9397-08002B2CF9AE}" pid="3" name="Order">
    <vt:r8>2466000</vt:r8>
  </property>
  <property fmtid="{D5CDD505-2E9C-101B-9397-08002B2CF9AE}" pid="4" name="MediaServiceImageTags">
    <vt:lpwstr/>
  </property>
</Properties>
</file>