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41" r:id="rId5"/>
    <p:sldId id="316" r:id="rId6"/>
    <p:sldId id="394" r:id="rId7"/>
    <p:sldId id="379" r:id="rId8"/>
    <p:sldId id="380" r:id="rId9"/>
    <p:sldId id="382" r:id="rId10"/>
    <p:sldId id="381" r:id="rId11"/>
    <p:sldId id="383" r:id="rId12"/>
    <p:sldId id="384" r:id="rId13"/>
    <p:sldId id="385" r:id="rId14"/>
    <p:sldId id="386" r:id="rId15"/>
    <p:sldId id="387" r:id="rId16"/>
    <p:sldId id="388" r:id="rId17"/>
    <p:sldId id="389" r:id="rId18"/>
    <p:sldId id="390" r:id="rId19"/>
    <p:sldId id="391" r:id="rId20"/>
    <p:sldId id="392" r:id="rId21"/>
    <p:sldId id="377"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8" clrIdx="4">
    <p:extLst>
      <p:ext uri="{19B8F6BF-5375-455C-9EA6-DF929625EA0E}">
        <p15:presenceInfo xmlns:p15="http://schemas.microsoft.com/office/powerpoint/2012/main" userId="S-1-5-21-1719820890-308836166-311576647-36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786612-6A7E-837E-E18F-2979EDBD68CF}" v="2" dt="2025-01-21T09:48:12.6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61037" autoAdjust="0"/>
  </p:normalViewPr>
  <p:slideViewPr>
    <p:cSldViewPr snapToGrid="0">
      <p:cViewPr varScale="1">
        <p:scale>
          <a:sx n="66" d="100"/>
          <a:sy n="66" d="100"/>
        </p:scale>
        <p:origin x="2850"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Arends" userId="a1c91e67-eed6-4549-a4b2-f1951bd78e56" providerId="ADAL" clId="{A8FAEA4F-4C86-4664-ACDC-4C062ED11369}"/>
    <pc:docChg chg="custSel modSld">
      <pc:chgData name="Laura Arends" userId="a1c91e67-eed6-4549-a4b2-f1951bd78e56" providerId="ADAL" clId="{A8FAEA4F-4C86-4664-ACDC-4C062ED11369}" dt="2025-01-21T09:44:43.506" v="747" actId="20577"/>
      <pc:docMkLst>
        <pc:docMk/>
      </pc:docMkLst>
      <pc:sldChg chg="modNotesTx">
        <pc:chgData name="Laura Arends" userId="a1c91e67-eed6-4549-a4b2-f1951bd78e56" providerId="ADAL" clId="{A8FAEA4F-4C86-4664-ACDC-4C062ED11369}" dt="2025-01-21T09:25:18.765" v="3" actId="20577"/>
        <pc:sldMkLst>
          <pc:docMk/>
          <pc:sldMk cId="927207849" sldId="316"/>
        </pc:sldMkLst>
      </pc:sldChg>
      <pc:sldChg chg="modNotesTx">
        <pc:chgData name="Laura Arends" userId="a1c91e67-eed6-4549-a4b2-f1951bd78e56" providerId="ADAL" clId="{A8FAEA4F-4C86-4664-ACDC-4C062ED11369}" dt="2025-01-21T09:25:13.673" v="1" actId="20577"/>
        <pc:sldMkLst>
          <pc:docMk/>
          <pc:sldMk cId="4213500498" sldId="341"/>
        </pc:sldMkLst>
      </pc:sldChg>
      <pc:sldChg chg="modNotesTx">
        <pc:chgData name="Laura Arends" userId="a1c91e67-eed6-4549-a4b2-f1951bd78e56" providerId="ADAL" clId="{A8FAEA4F-4C86-4664-ACDC-4C062ED11369}" dt="2025-01-21T09:44:43.506" v="747" actId="20577"/>
        <pc:sldMkLst>
          <pc:docMk/>
          <pc:sldMk cId="3193970482" sldId="377"/>
        </pc:sldMkLst>
      </pc:sldChg>
      <pc:sldChg chg="modNotesTx">
        <pc:chgData name="Laura Arends" userId="a1c91e67-eed6-4549-a4b2-f1951bd78e56" providerId="ADAL" clId="{A8FAEA4F-4C86-4664-ACDC-4C062ED11369}" dt="2025-01-21T09:26:01.508" v="7" actId="20577"/>
        <pc:sldMkLst>
          <pc:docMk/>
          <pc:sldMk cId="1018853168" sldId="379"/>
        </pc:sldMkLst>
      </pc:sldChg>
      <pc:sldChg chg="modNotesTx">
        <pc:chgData name="Laura Arends" userId="a1c91e67-eed6-4549-a4b2-f1951bd78e56" providerId="ADAL" clId="{A8FAEA4F-4C86-4664-ACDC-4C062ED11369}" dt="2025-01-21T09:26:44.839" v="20" actId="20577"/>
        <pc:sldMkLst>
          <pc:docMk/>
          <pc:sldMk cId="1609113032" sldId="380"/>
        </pc:sldMkLst>
      </pc:sldChg>
      <pc:sldChg chg="modNotesTx">
        <pc:chgData name="Laura Arends" userId="a1c91e67-eed6-4549-a4b2-f1951bd78e56" providerId="ADAL" clId="{A8FAEA4F-4C86-4664-ACDC-4C062ED11369}" dt="2025-01-21T09:27:38.181" v="24" actId="20577"/>
        <pc:sldMkLst>
          <pc:docMk/>
          <pc:sldMk cId="2978801454" sldId="381"/>
        </pc:sldMkLst>
      </pc:sldChg>
      <pc:sldChg chg="modNotesTx">
        <pc:chgData name="Laura Arends" userId="a1c91e67-eed6-4549-a4b2-f1951bd78e56" providerId="ADAL" clId="{A8FAEA4F-4C86-4664-ACDC-4C062ED11369}" dt="2025-01-21T09:27:17.587" v="22" actId="20577"/>
        <pc:sldMkLst>
          <pc:docMk/>
          <pc:sldMk cId="2601208273" sldId="382"/>
        </pc:sldMkLst>
      </pc:sldChg>
      <pc:sldChg chg="modNotesTx">
        <pc:chgData name="Laura Arends" userId="a1c91e67-eed6-4549-a4b2-f1951bd78e56" providerId="ADAL" clId="{A8FAEA4F-4C86-4664-ACDC-4C062ED11369}" dt="2025-01-21T09:28:10.895" v="26" actId="20577"/>
        <pc:sldMkLst>
          <pc:docMk/>
          <pc:sldMk cId="3958630417" sldId="383"/>
        </pc:sldMkLst>
      </pc:sldChg>
      <pc:sldChg chg="modNotesTx">
        <pc:chgData name="Laura Arends" userId="a1c91e67-eed6-4549-a4b2-f1951bd78e56" providerId="ADAL" clId="{A8FAEA4F-4C86-4664-ACDC-4C062ED11369}" dt="2025-01-21T09:28:45.515" v="67" actId="20577"/>
        <pc:sldMkLst>
          <pc:docMk/>
          <pc:sldMk cId="2678398006" sldId="384"/>
        </pc:sldMkLst>
      </pc:sldChg>
      <pc:sldChg chg="modNotesTx">
        <pc:chgData name="Laura Arends" userId="a1c91e67-eed6-4549-a4b2-f1951bd78e56" providerId="ADAL" clId="{A8FAEA4F-4C86-4664-ACDC-4C062ED11369}" dt="2025-01-21T09:28:55.148" v="69" actId="20577"/>
        <pc:sldMkLst>
          <pc:docMk/>
          <pc:sldMk cId="2784794446" sldId="385"/>
        </pc:sldMkLst>
      </pc:sldChg>
      <pc:sldChg chg="modNotesTx">
        <pc:chgData name="Laura Arends" userId="a1c91e67-eed6-4549-a4b2-f1951bd78e56" providerId="ADAL" clId="{A8FAEA4F-4C86-4664-ACDC-4C062ED11369}" dt="2025-01-21T09:29:12.285" v="71" actId="20577"/>
        <pc:sldMkLst>
          <pc:docMk/>
          <pc:sldMk cId="3201224168" sldId="386"/>
        </pc:sldMkLst>
      </pc:sldChg>
      <pc:sldChg chg="modNotesTx">
        <pc:chgData name="Laura Arends" userId="a1c91e67-eed6-4549-a4b2-f1951bd78e56" providerId="ADAL" clId="{A8FAEA4F-4C86-4664-ACDC-4C062ED11369}" dt="2025-01-21T09:29:44.088" v="83" actId="20577"/>
        <pc:sldMkLst>
          <pc:docMk/>
          <pc:sldMk cId="2120219339" sldId="387"/>
        </pc:sldMkLst>
      </pc:sldChg>
      <pc:sldChg chg="modNotesTx">
        <pc:chgData name="Laura Arends" userId="a1c91e67-eed6-4549-a4b2-f1951bd78e56" providerId="ADAL" clId="{A8FAEA4F-4C86-4664-ACDC-4C062ED11369}" dt="2025-01-21T09:41:42.632" v="427" actId="20577"/>
        <pc:sldMkLst>
          <pc:docMk/>
          <pc:sldMk cId="4174593661" sldId="388"/>
        </pc:sldMkLst>
      </pc:sldChg>
      <pc:sldChg chg="modNotesTx">
        <pc:chgData name="Laura Arends" userId="a1c91e67-eed6-4549-a4b2-f1951bd78e56" providerId="ADAL" clId="{A8FAEA4F-4C86-4664-ACDC-4C062ED11369}" dt="2025-01-21T09:34:59.877" v="321" actId="20577"/>
        <pc:sldMkLst>
          <pc:docMk/>
          <pc:sldMk cId="3956922564" sldId="389"/>
        </pc:sldMkLst>
      </pc:sldChg>
      <pc:sldChg chg="modNotesTx">
        <pc:chgData name="Laura Arends" userId="a1c91e67-eed6-4549-a4b2-f1951bd78e56" providerId="ADAL" clId="{A8FAEA4F-4C86-4664-ACDC-4C062ED11369}" dt="2025-01-21T09:43:03.066" v="585" actId="20577"/>
        <pc:sldMkLst>
          <pc:docMk/>
          <pc:sldMk cId="2577789052" sldId="390"/>
        </pc:sldMkLst>
      </pc:sldChg>
      <pc:sldChg chg="modNotesTx">
        <pc:chgData name="Laura Arends" userId="a1c91e67-eed6-4549-a4b2-f1951bd78e56" providerId="ADAL" clId="{A8FAEA4F-4C86-4664-ACDC-4C062ED11369}" dt="2025-01-21T09:40:48.461" v="371" actId="20577"/>
        <pc:sldMkLst>
          <pc:docMk/>
          <pc:sldMk cId="1055178867" sldId="391"/>
        </pc:sldMkLst>
      </pc:sldChg>
      <pc:sldChg chg="modNotesTx">
        <pc:chgData name="Laura Arends" userId="a1c91e67-eed6-4549-a4b2-f1951bd78e56" providerId="ADAL" clId="{A8FAEA4F-4C86-4664-ACDC-4C062ED11369}" dt="2025-01-21T09:44:31.419" v="743" actId="20577"/>
        <pc:sldMkLst>
          <pc:docMk/>
          <pc:sldMk cId="1191506349" sldId="392"/>
        </pc:sldMkLst>
      </pc:sldChg>
      <pc:sldChg chg="modNotesTx">
        <pc:chgData name="Laura Arends" userId="a1c91e67-eed6-4549-a4b2-f1951bd78e56" providerId="ADAL" clId="{A8FAEA4F-4C86-4664-ACDC-4C062ED11369}" dt="2025-01-21T09:25:22.389" v="5" actId="20577"/>
        <pc:sldMkLst>
          <pc:docMk/>
          <pc:sldMk cId="545034104" sldId="394"/>
        </pc:sldMkLst>
      </pc:sldChg>
    </pc:docChg>
  </pc:docChgLst>
  <pc:docChgLst>
    <pc:chgData clId="Web-{85786612-6A7E-837E-E18F-2979EDBD68CF}"/>
    <pc:docChg chg="modSld">
      <pc:chgData name="" userId="" providerId="" clId="Web-{85786612-6A7E-837E-E18F-2979EDBD68CF}" dt="2025-01-21T09:48:09.668" v="0" actId="20577"/>
      <pc:docMkLst>
        <pc:docMk/>
      </pc:docMkLst>
      <pc:sldChg chg="modSp">
        <pc:chgData name="" userId="" providerId="" clId="Web-{85786612-6A7E-837E-E18F-2979EDBD68CF}" dt="2025-01-21T09:48:09.668" v="0" actId="20577"/>
        <pc:sldMkLst>
          <pc:docMk/>
          <pc:sldMk cId="4213500498" sldId="341"/>
        </pc:sldMkLst>
        <pc:spChg chg="mod">
          <ac:chgData name="" userId="" providerId="" clId="Web-{85786612-6A7E-837E-E18F-2979EDBD68CF}" dt="2025-01-21T09:48:09.668" v="0" actId="20577"/>
          <ac:spMkLst>
            <pc:docMk/>
            <pc:sldMk cId="4213500498" sldId="341"/>
            <ac:spMk id="8" creationId="{9DF1C1B0-F1BD-47BC-A23E-BFC4BDF8B584}"/>
          </ac:spMkLst>
        </pc:spChg>
      </pc:sldChg>
    </pc:docChg>
  </pc:docChgLst>
  <pc:docChgLst>
    <pc:chgData name="Laura Arends" userId="S::laura.arends@westminster-abbey.org::a1c91e67-eed6-4549-a4b2-f1951bd78e56" providerId="AD" clId="Web-{85786612-6A7E-837E-E18F-2979EDBD68CF}"/>
    <pc:docChg chg="modSld">
      <pc:chgData name="Laura Arends" userId="S::laura.arends@westminster-abbey.org::a1c91e67-eed6-4549-a4b2-f1951bd78e56" providerId="AD" clId="Web-{85786612-6A7E-837E-E18F-2979EDBD68CF}" dt="2025-01-21T09:51:46.761" v="2"/>
      <pc:docMkLst>
        <pc:docMk/>
      </pc:docMkLst>
      <pc:sldChg chg="modNotes">
        <pc:chgData name="Laura Arends" userId="S::laura.arends@westminster-abbey.org::a1c91e67-eed6-4549-a4b2-f1951bd78e56" providerId="AD" clId="Web-{85786612-6A7E-837E-E18F-2979EDBD68CF}" dt="2025-01-21T09:51:46.761" v="2"/>
        <pc:sldMkLst>
          <pc:docMk/>
          <pc:sldMk cId="1609113032" sldId="380"/>
        </pc:sldMkLst>
      </pc:sldChg>
    </pc:docChg>
  </pc:docChgLst>
  <pc:docChgLst>
    <pc:chgData name="Laura Arends" userId="S::laura.arends@westminster-abbey.org::a1c91e67-eed6-4549-a4b2-f1951bd78e56" providerId="AD" clId="Web-{A0F8685E-3ACC-9190-7DA3-D4C541343EDF}"/>
    <pc:docChg chg="modSld">
      <pc:chgData name="Laura Arends" userId="S::laura.arends@westminster-abbey.org::a1c91e67-eed6-4549-a4b2-f1951bd78e56" providerId="AD" clId="Web-{A0F8685E-3ACC-9190-7DA3-D4C541343EDF}" dt="2025-01-21T10:23:13.198" v="4"/>
      <pc:docMkLst>
        <pc:docMk/>
      </pc:docMkLst>
      <pc:sldChg chg="modNotes">
        <pc:chgData name="Laura Arends" userId="S::laura.arends@westminster-abbey.org::a1c91e67-eed6-4549-a4b2-f1951bd78e56" providerId="AD" clId="Web-{A0F8685E-3ACC-9190-7DA3-D4C541343EDF}" dt="2025-01-21T10:23:13.198" v="4"/>
        <pc:sldMkLst>
          <pc:docMk/>
          <pc:sldMk cId="2577789052"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21/01/2025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This scene depicts another vision but this was about kingship. St Edward the Confessor had a vision about the King of Denmark drowning on a voyage to invade and conquer England. </a:t>
            </a:r>
            <a:endParaRPr lang="en-GB" dirty="0">
              <a:highlight>
                <a:srgbClr val="FFFF00"/>
              </a:highlight>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613515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In this scene,</a:t>
            </a:r>
            <a:r>
              <a:rPr lang="en-GB" dirty="0"/>
              <a:t> you can see St Edward the Confessor sitting at a table with Earl Godwin and his sons. St Edward the Confessor prophesied that there would be a feud between the sons, including the future king of England, Harold Godwinson.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4054642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t>This scene shows the vision of the Seven Sleepers of Ephesus. In Christian legend, the sleepers hid inside a cave to escape religious persecution and emerged 300 years later. In St Edward the Confessor’s vision, he saw the sleepers roll onto their left side which was a sign of bad luck.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734108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 the start of the most famous miracle story: St Edward the Confessor and the ring. This is often featured in paintings, illustrations and stained-glass windows. Here, </a:t>
            </a:r>
            <a:r>
              <a:rPr lang="en-GB" dirty="0"/>
              <a:t>St John the Evangelist, one of Jesus’ disciples, disguised himself as a beggar and asked St Edward the Confessor for alms. As the king had no money to give, he dr</a:t>
            </a:r>
            <a:r>
              <a:rPr lang="en-GB" sz="1200" b="0" i="0" kern="1200" dirty="0">
                <a:solidFill>
                  <a:schemeClr val="tx1"/>
                </a:solidFill>
                <a:effectLst/>
                <a:latin typeface="+mn-lt"/>
                <a:ea typeface="+mn-ea"/>
                <a:cs typeface="+mn-cs"/>
              </a:rPr>
              <a:t>ew a large ring off his finger and gave this to the beggar who then disappeared.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29948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This image shows the</a:t>
            </a:r>
            <a:r>
              <a:rPr lang="en-GB" dirty="0"/>
              <a:t> blind men cured by washing in water previously used by St Edward the Confessor. Jesus also restored sight to the blind so this miracle would have influenced the decision to make St Edward the Confessor a saint.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647410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panose="020F0502020204030204"/>
              </a:rPr>
              <a:t>Teacher: The miracle of the ring </a:t>
            </a:r>
            <a:r>
              <a:rPr lang="en-US">
                <a:cs typeface="Calibri" panose="020F0502020204030204"/>
              </a:rPr>
              <a:t>continues: Two</a:t>
            </a:r>
            <a:r>
              <a:rPr lang="en-US" dirty="0">
                <a:cs typeface="Calibri" panose="020F0502020204030204"/>
              </a:rPr>
              <a:t> years after St. Edward’s encounter with the beggar in which he gave up his ring, t</a:t>
            </a:r>
            <a:r>
              <a:rPr lang="en-GB" dirty="0"/>
              <a:t>wo stranded pilgrims in the Holy Land were helped by St John the Evangelist. He asked the pilgrims to return the ring to St Edward the Confessor and tell him that in six months he would join him in heaven.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223191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Finally, the miracle is complete when St Edward the Confessor, seated here in the middle, receives </a:t>
            </a:r>
            <a:r>
              <a:rPr lang="en-GB" dirty="0">
                <a:cs typeface="Calibri" panose="020F0502020204030204"/>
              </a:rPr>
              <a:t>his ring </a:t>
            </a:r>
            <a:r>
              <a:rPr lang="en-GB" dirty="0"/>
              <a:t>from the two pilgrims.</a:t>
            </a:r>
            <a:endParaRPr lang="en-GB" dirty="0">
              <a:highlight>
                <a:srgbClr val="FFFF00"/>
              </a:highlight>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909347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The last scene shows a building that you might</a:t>
            </a:r>
            <a:r>
              <a:rPr lang="en-GB" dirty="0"/>
              <a:t> recognise. St Edward the Confessor built and dedicated Westminster Abbey to St Peter </a:t>
            </a:r>
            <a:r>
              <a:rPr lang="en-GB" sz="1200" b="0" i="0" kern="1200" dirty="0">
                <a:solidFill>
                  <a:schemeClr val="tx1"/>
                </a:solidFill>
                <a:effectLst/>
                <a:latin typeface="+mn-lt"/>
                <a:ea typeface="+mn-ea"/>
                <a:cs typeface="+mn-cs"/>
              </a:rPr>
              <a:t>as he was unable to complete a pilgrimage to St Peter’s in Rome. That’s why Westminster Abbey is dedicated to St. Peter. It’s full name is: the Collegiate Church of St. Peter in Westminster.</a:t>
            </a:r>
            <a:endParaRPr lang="en-GB" dirty="0"/>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144510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Hand out the “St-Edward-the-Confessor-storyboard-template” for pupils to complete. Pupils can complete their own drawings of the fourteen scenes or use the ““St-Edward-the-Confessor-factsheet” to create their own storyboard about St Edward the Confessor. </a:t>
            </a:r>
          </a:p>
          <a:p>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3180955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Teacher: Now we’ve learnt about St Edward the Confessor [using one of Westminster Abbey’s St Edward the Confessor lessons or this activity could be completed using the St Edward the Confessor factsheet], we can now make our own storyboards, covering his life and legends that led to him becoming a saint. </a:t>
            </a:r>
          </a:p>
          <a:p>
            <a:endParaRPr lang="en-US" dirty="0">
              <a:cs typeface="Calibri" panose="020F0502020204030204"/>
            </a:endParaRPr>
          </a:p>
          <a:p>
            <a:r>
              <a:rPr lang="en-US" dirty="0">
                <a:cs typeface="Calibri" panose="020F0502020204030204"/>
              </a:rPr>
              <a:t>Did you know that Westminster Abbey has its own historical storyboard for St Edward the Confessor? On the western side of the chapel is a stone screen dating from the mid-15</a:t>
            </a:r>
            <a:r>
              <a:rPr lang="en-US" baseline="30000" dirty="0">
                <a:cs typeface="Calibri" panose="020F0502020204030204"/>
              </a:rPr>
              <a:t>th</a:t>
            </a:r>
            <a:r>
              <a:rPr lang="en-US" dirty="0">
                <a:cs typeface="Calibri" panose="020F0502020204030204"/>
              </a:rPr>
              <a:t> century. Along the top, there are 14 scenes of events, both real and legendary, about the life of St Edward the Confessor.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054127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image shows noblemen giving an oath of fealty (loyalty) </a:t>
            </a:r>
            <a:r>
              <a:rPr lang="en-GB" dirty="0"/>
              <a:t>to Queen Emma of Normandy, the mother of St Edward the Confessor, in the name of her unborn son. Noblemen were pledging their allegiance to St Edward the Confessor before he was even born in this crowded scene.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805959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panose="020F0502020204030204"/>
              </a:rPr>
              <a:t>Teacher: </a:t>
            </a:r>
            <a:r>
              <a:rPr lang="en-GB" dirty="0"/>
              <a:t>Can you see two parents holding a baby? This scene shows the birth of St Edward the Confessor. We know he was born in Islip in Oxfordshire but historians can only estimate his birth in c.1003</a:t>
            </a:r>
            <a:endParaRPr lang="en-US"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669137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celebrates St Edward the Confessor’s coronation in Winchester in 1042. While we know Westminster Abbey as the coronation church now, in 1042 there was only a Saxon church built on this spot. </a:t>
            </a:r>
            <a:r>
              <a:rPr lang="en-GB" dirty="0"/>
              <a:t>Can you spot St Edward the Confessor getting a crown placed on his head?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545875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a:t>
            </a:r>
            <a:r>
              <a:rPr lang="en-GB" dirty="0"/>
              <a:t> the devil dancing on casks to be paid as Danegeld. Danegeld was a tax paid to Vikings to save the land from being invaded – a tax which was later abolished by St Edward the Confessor.</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346575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t>Can you spot the thief? It was well known that St Edward the Confessor used to keep his treasure in his bedchamber so a thief who wanted to steal the national treasure would have to wait until he fell asleep. St Edward the Confessor knew that the thief was stealing and warned him that the guard was coming.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3525613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 us that St Edward the Confessor was a very religious man. While at Mass (Holy Communion) at Westminster and receiving the Eucharist, Christ appeared to St Edward the Confessor in a vision.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©2025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3659580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jpe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35.jpeg"/><Relationship Id="rId2" Type="http://schemas.openxmlformats.org/officeDocument/2006/relationships/notesSlide" Target="../notesSlides/notesSlide18.xml"/><Relationship Id="rId16" Type="http://schemas.openxmlformats.org/officeDocument/2006/relationships/image" Target="../media/image39.jpeg"/><Relationship Id="rId1" Type="http://schemas.openxmlformats.org/officeDocument/2006/relationships/slideLayout" Target="../slideLayouts/slideLayout15.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 Id="rId1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52949" y="1136073"/>
            <a:ext cx="6206113" cy="523220"/>
          </a:xfrm>
          <a:prstGeom prst="rect">
            <a:avLst/>
          </a:prstGeom>
          <a:solidFill>
            <a:schemeClr val="tx2"/>
          </a:solidFill>
        </p:spPr>
        <p:txBody>
          <a:bodyPr wrap="square" rtlCol="0">
            <a:spAutoFit/>
          </a:bodyPr>
          <a:lstStyle/>
          <a:p>
            <a:r>
              <a:rPr lang="en-GB" sz="2800" b="1" dirty="0">
                <a:solidFill>
                  <a:schemeClr val="bg1"/>
                </a:solidFill>
                <a:latin typeface="+mj-lt"/>
              </a:rPr>
              <a:t>St Edward the Confessor storyboard</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The shipwreck</a:t>
            </a:r>
          </a:p>
        </p:txBody>
      </p:sp>
      <p:pic>
        <p:nvPicPr>
          <p:cNvPr id="5" name="Picture 4">
            <a:extLst>
              <a:ext uri="{FF2B5EF4-FFF2-40B4-BE49-F238E27FC236}">
                <a16:creationId xmlns:a16="http://schemas.microsoft.com/office/drawing/2014/main" id="{903D6592-3628-4BF6-8325-51939A07688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8133" y="1573557"/>
            <a:ext cx="7878030" cy="4936898"/>
          </a:xfrm>
          <a:prstGeom prst="rect">
            <a:avLst/>
          </a:prstGeom>
        </p:spPr>
      </p:pic>
    </p:spTree>
    <p:extLst>
      <p:ext uri="{BB962C8B-B14F-4D97-AF65-F5344CB8AC3E}">
        <p14:creationId xmlns:p14="http://schemas.microsoft.com/office/powerpoint/2010/main" val="2784794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7" y="975332"/>
            <a:ext cx="7886700" cy="523220"/>
          </a:xfrm>
          <a:prstGeom prst="rect">
            <a:avLst/>
          </a:prstGeom>
          <a:noFill/>
        </p:spPr>
        <p:txBody>
          <a:bodyPr wrap="square" rtlCol="0">
            <a:spAutoFit/>
          </a:bodyPr>
          <a:lstStyle/>
          <a:p>
            <a:pPr algn="ctr"/>
            <a:r>
              <a:rPr lang="en-US" sz="2800" b="1" dirty="0">
                <a:latin typeface="+mj-lt"/>
              </a:rPr>
              <a:t>The future feud</a:t>
            </a:r>
          </a:p>
        </p:txBody>
      </p:sp>
      <p:pic>
        <p:nvPicPr>
          <p:cNvPr id="6" name="Picture 5">
            <a:extLst>
              <a:ext uri="{FF2B5EF4-FFF2-40B4-BE49-F238E27FC236}">
                <a16:creationId xmlns:a16="http://schemas.microsoft.com/office/drawing/2014/main" id="{990B19CE-1D2E-480B-97FA-F35B791435C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158" y="1661480"/>
            <a:ext cx="7947757" cy="4987217"/>
          </a:xfrm>
          <a:prstGeom prst="rect">
            <a:avLst/>
          </a:prstGeom>
        </p:spPr>
      </p:pic>
    </p:spTree>
    <p:extLst>
      <p:ext uri="{BB962C8B-B14F-4D97-AF65-F5344CB8AC3E}">
        <p14:creationId xmlns:p14="http://schemas.microsoft.com/office/powerpoint/2010/main" val="3201224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7" y="975332"/>
            <a:ext cx="7886700" cy="523220"/>
          </a:xfrm>
          <a:prstGeom prst="rect">
            <a:avLst/>
          </a:prstGeom>
          <a:noFill/>
        </p:spPr>
        <p:txBody>
          <a:bodyPr wrap="square" rtlCol="0">
            <a:spAutoFit/>
          </a:bodyPr>
          <a:lstStyle/>
          <a:p>
            <a:pPr algn="ctr"/>
            <a:r>
              <a:rPr lang="en-US" sz="2800" b="1" dirty="0">
                <a:latin typeface="+mj-lt"/>
              </a:rPr>
              <a:t>Seven Sleepers</a:t>
            </a:r>
          </a:p>
        </p:txBody>
      </p:sp>
      <p:pic>
        <p:nvPicPr>
          <p:cNvPr id="5" name="Picture 4">
            <a:extLst>
              <a:ext uri="{FF2B5EF4-FFF2-40B4-BE49-F238E27FC236}">
                <a16:creationId xmlns:a16="http://schemas.microsoft.com/office/drawing/2014/main" id="{E76DCEDE-ED60-4102-A53A-62FD4E5A8E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2634" y="1846146"/>
            <a:ext cx="7886699" cy="4725447"/>
          </a:xfrm>
          <a:prstGeom prst="rect">
            <a:avLst/>
          </a:prstGeom>
        </p:spPr>
      </p:pic>
    </p:spTree>
    <p:extLst>
      <p:ext uri="{BB962C8B-B14F-4D97-AF65-F5344CB8AC3E}">
        <p14:creationId xmlns:p14="http://schemas.microsoft.com/office/powerpoint/2010/main" val="2120219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St John the Evangelist</a:t>
            </a:r>
          </a:p>
        </p:txBody>
      </p:sp>
      <p:pic>
        <p:nvPicPr>
          <p:cNvPr id="9" name="Picture 8">
            <a:extLst>
              <a:ext uri="{FF2B5EF4-FFF2-40B4-BE49-F238E27FC236}">
                <a16:creationId xmlns:a16="http://schemas.microsoft.com/office/drawing/2014/main" id="{0A33A329-E6AC-4ECA-A121-573CDDCFD01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2634" y="1661480"/>
            <a:ext cx="8061963" cy="4662502"/>
          </a:xfrm>
          <a:prstGeom prst="rect">
            <a:avLst/>
          </a:prstGeom>
        </p:spPr>
      </p:pic>
    </p:spTree>
    <p:extLst>
      <p:ext uri="{BB962C8B-B14F-4D97-AF65-F5344CB8AC3E}">
        <p14:creationId xmlns:p14="http://schemas.microsoft.com/office/powerpoint/2010/main" val="4174593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Blind men cured</a:t>
            </a:r>
          </a:p>
        </p:txBody>
      </p:sp>
      <p:pic>
        <p:nvPicPr>
          <p:cNvPr id="5" name="Picture 4">
            <a:extLst>
              <a:ext uri="{FF2B5EF4-FFF2-40B4-BE49-F238E27FC236}">
                <a16:creationId xmlns:a16="http://schemas.microsoft.com/office/drawing/2014/main" id="{93ED711C-5516-4B41-BB60-1BB4251777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148" y="1846146"/>
            <a:ext cx="7985704" cy="4452030"/>
          </a:xfrm>
          <a:prstGeom prst="rect">
            <a:avLst/>
          </a:prstGeom>
        </p:spPr>
      </p:pic>
    </p:spTree>
    <p:extLst>
      <p:ext uri="{BB962C8B-B14F-4D97-AF65-F5344CB8AC3E}">
        <p14:creationId xmlns:p14="http://schemas.microsoft.com/office/powerpoint/2010/main" val="3956922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Foretelling St Edward the Confessor’s death</a:t>
            </a:r>
          </a:p>
        </p:txBody>
      </p:sp>
      <p:pic>
        <p:nvPicPr>
          <p:cNvPr id="6" name="Picture 5">
            <a:extLst>
              <a:ext uri="{FF2B5EF4-FFF2-40B4-BE49-F238E27FC236}">
                <a16:creationId xmlns:a16="http://schemas.microsoft.com/office/drawing/2014/main" id="{0DCE3491-B023-4A48-BF27-7AADBE3D1D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7527" y="1661480"/>
            <a:ext cx="7728946" cy="4772624"/>
          </a:xfrm>
          <a:prstGeom prst="rect">
            <a:avLst/>
          </a:prstGeom>
        </p:spPr>
      </p:pic>
    </p:spTree>
    <p:extLst>
      <p:ext uri="{BB962C8B-B14F-4D97-AF65-F5344CB8AC3E}">
        <p14:creationId xmlns:p14="http://schemas.microsoft.com/office/powerpoint/2010/main" val="2577789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Pilgrims return the ring</a:t>
            </a:r>
          </a:p>
        </p:txBody>
      </p:sp>
      <p:pic>
        <p:nvPicPr>
          <p:cNvPr id="5" name="Picture 4">
            <a:extLst>
              <a:ext uri="{FF2B5EF4-FFF2-40B4-BE49-F238E27FC236}">
                <a16:creationId xmlns:a16="http://schemas.microsoft.com/office/drawing/2014/main" id="{7E97A406-0075-46C7-9EBD-6E61E65793E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625" y="1661480"/>
            <a:ext cx="7772718" cy="4754312"/>
          </a:xfrm>
          <a:prstGeom prst="rect">
            <a:avLst/>
          </a:prstGeom>
        </p:spPr>
      </p:pic>
    </p:spTree>
    <p:extLst>
      <p:ext uri="{BB962C8B-B14F-4D97-AF65-F5344CB8AC3E}">
        <p14:creationId xmlns:p14="http://schemas.microsoft.com/office/powerpoint/2010/main" val="1055178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Dedication of a church</a:t>
            </a:r>
          </a:p>
        </p:txBody>
      </p:sp>
      <p:pic>
        <p:nvPicPr>
          <p:cNvPr id="6" name="Picture 5">
            <a:extLst>
              <a:ext uri="{FF2B5EF4-FFF2-40B4-BE49-F238E27FC236}">
                <a16:creationId xmlns:a16="http://schemas.microsoft.com/office/drawing/2014/main" id="{EF163A95-338F-4FA0-9750-C61C0946416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3214" y="1661480"/>
            <a:ext cx="7857571" cy="4924078"/>
          </a:xfrm>
          <a:prstGeom prst="rect">
            <a:avLst/>
          </a:prstGeom>
        </p:spPr>
      </p:pic>
    </p:spTree>
    <p:extLst>
      <p:ext uri="{BB962C8B-B14F-4D97-AF65-F5344CB8AC3E}">
        <p14:creationId xmlns:p14="http://schemas.microsoft.com/office/powerpoint/2010/main" val="1191506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C4AE3298-6484-415A-80ED-7D46EC83A3BA}"/>
              </a:ext>
            </a:extLst>
          </p:cNvPr>
          <p:cNvSpPr txBox="1"/>
          <p:nvPr/>
        </p:nvSpPr>
        <p:spPr>
          <a:xfrm>
            <a:off x="628650" y="951634"/>
            <a:ext cx="7886700" cy="523220"/>
          </a:xfrm>
          <a:prstGeom prst="rect">
            <a:avLst/>
          </a:prstGeom>
          <a:noFill/>
        </p:spPr>
        <p:txBody>
          <a:bodyPr wrap="square" rtlCol="0">
            <a:spAutoFit/>
          </a:bodyPr>
          <a:lstStyle/>
          <a:p>
            <a:pPr algn="ctr"/>
            <a:r>
              <a:rPr lang="en-US" sz="2800" b="1" dirty="0">
                <a:latin typeface="+mj-lt"/>
              </a:rPr>
              <a:t>St Edward the Confessor storyboard</a:t>
            </a:r>
          </a:p>
        </p:txBody>
      </p:sp>
      <p:sp>
        <p:nvSpPr>
          <p:cNvPr id="10" name="TextBox 9">
            <a:extLst>
              <a:ext uri="{FF2B5EF4-FFF2-40B4-BE49-F238E27FC236}">
                <a16:creationId xmlns:a16="http://schemas.microsoft.com/office/drawing/2014/main" id="{C78173B0-B723-41CE-A3BC-729205B93D34}"/>
              </a:ext>
            </a:extLst>
          </p:cNvPr>
          <p:cNvSpPr txBox="1"/>
          <p:nvPr/>
        </p:nvSpPr>
        <p:spPr>
          <a:xfrm>
            <a:off x="436720" y="5617542"/>
            <a:ext cx="8355588" cy="646331"/>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These scenes within Westminster Abbey gives us a historical storyboard of the life and legend of St Edward the Confessor. Time to make your own… </a:t>
            </a:r>
          </a:p>
        </p:txBody>
      </p:sp>
      <p:pic>
        <p:nvPicPr>
          <p:cNvPr id="5" name="Picture 4">
            <a:extLst>
              <a:ext uri="{FF2B5EF4-FFF2-40B4-BE49-F238E27FC236}">
                <a16:creationId xmlns:a16="http://schemas.microsoft.com/office/drawing/2014/main" id="{A4CCC21D-F448-4580-9445-08B73F6858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835" y="1776046"/>
            <a:ext cx="1828800" cy="1068324"/>
          </a:xfrm>
          <a:prstGeom prst="rect">
            <a:avLst/>
          </a:prstGeom>
        </p:spPr>
      </p:pic>
      <p:pic>
        <p:nvPicPr>
          <p:cNvPr id="7" name="Picture 6">
            <a:extLst>
              <a:ext uri="{FF2B5EF4-FFF2-40B4-BE49-F238E27FC236}">
                <a16:creationId xmlns:a16="http://schemas.microsoft.com/office/drawing/2014/main" id="{5756C858-CE71-467B-A782-F0727FFC86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97273" y="1776046"/>
            <a:ext cx="1602486" cy="1068324"/>
          </a:xfrm>
          <a:prstGeom prst="rect">
            <a:avLst/>
          </a:prstGeom>
        </p:spPr>
      </p:pic>
      <p:pic>
        <p:nvPicPr>
          <p:cNvPr id="12" name="Picture 11">
            <a:extLst>
              <a:ext uri="{FF2B5EF4-FFF2-40B4-BE49-F238E27FC236}">
                <a16:creationId xmlns:a16="http://schemas.microsoft.com/office/drawing/2014/main" id="{F519259C-66EE-4F8E-AA4F-5691104EFA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99000" y="1776046"/>
            <a:ext cx="1718484" cy="1068324"/>
          </a:xfrm>
          <a:prstGeom prst="rect">
            <a:avLst/>
          </a:prstGeom>
        </p:spPr>
      </p:pic>
      <p:pic>
        <p:nvPicPr>
          <p:cNvPr id="14" name="Picture 13">
            <a:extLst>
              <a:ext uri="{FF2B5EF4-FFF2-40B4-BE49-F238E27FC236}">
                <a16:creationId xmlns:a16="http://schemas.microsoft.com/office/drawing/2014/main" id="{A31FDFCD-6E88-4BA5-93DF-C519F5C779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13008" y="1776046"/>
            <a:ext cx="1656316" cy="1068324"/>
          </a:xfrm>
          <a:prstGeom prst="rect">
            <a:avLst/>
          </a:prstGeom>
        </p:spPr>
      </p:pic>
      <p:pic>
        <p:nvPicPr>
          <p:cNvPr id="16" name="Picture 15">
            <a:extLst>
              <a:ext uri="{FF2B5EF4-FFF2-40B4-BE49-F238E27FC236}">
                <a16:creationId xmlns:a16="http://schemas.microsoft.com/office/drawing/2014/main" id="{5A65E4F5-9F18-4DD3-BFC6-86AFC7ED9E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64849" y="1776046"/>
            <a:ext cx="1656316" cy="1082127"/>
          </a:xfrm>
          <a:prstGeom prst="rect">
            <a:avLst/>
          </a:prstGeom>
        </p:spPr>
      </p:pic>
      <p:pic>
        <p:nvPicPr>
          <p:cNvPr id="18" name="Picture 17">
            <a:extLst>
              <a:ext uri="{FF2B5EF4-FFF2-40B4-BE49-F238E27FC236}">
                <a16:creationId xmlns:a16="http://schemas.microsoft.com/office/drawing/2014/main" id="{330BC52D-BFC3-4AAC-A2D6-AEB129DF97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6720" y="2979798"/>
            <a:ext cx="1660553" cy="1082127"/>
          </a:xfrm>
          <a:prstGeom prst="rect">
            <a:avLst/>
          </a:prstGeom>
        </p:spPr>
      </p:pic>
      <p:pic>
        <p:nvPicPr>
          <p:cNvPr id="20" name="Picture 19">
            <a:extLst>
              <a:ext uri="{FF2B5EF4-FFF2-40B4-BE49-F238E27FC236}">
                <a16:creationId xmlns:a16="http://schemas.microsoft.com/office/drawing/2014/main" id="{9DE8B87B-1719-4A86-83A7-566B50A3580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364728" y="2976016"/>
            <a:ext cx="1704772" cy="1068324"/>
          </a:xfrm>
          <a:prstGeom prst="rect">
            <a:avLst/>
          </a:prstGeom>
        </p:spPr>
      </p:pic>
      <p:pic>
        <p:nvPicPr>
          <p:cNvPr id="22" name="Picture 21">
            <a:extLst>
              <a:ext uri="{FF2B5EF4-FFF2-40B4-BE49-F238E27FC236}">
                <a16:creationId xmlns:a16="http://schemas.microsoft.com/office/drawing/2014/main" id="{78044B42-100A-4A9C-9113-E09214CD193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324757" y="2984298"/>
            <a:ext cx="1741776" cy="1092964"/>
          </a:xfrm>
          <a:prstGeom prst="rect">
            <a:avLst/>
          </a:prstGeom>
        </p:spPr>
      </p:pic>
      <p:pic>
        <p:nvPicPr>
          <p:cNvPr id="24" name="Picture 23">
            <a:extLst>
              <a:ext uri="{FF2B5EF4-FFF2-40B4-BE49-F238E27FC236}">
                <a16:creationId xmlns:a16="http://schemas.microsoft.com/office/drawing/2014/main" id="{2BFE79E6-E757-43E3-9693-06C48D47361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37052" y="2979798"/>
            <a:ext cx="1824140" cy="1092964"/>
          </a:xfrm>
          <a:prstGeom prst="rect">
            <a:avLst/>
          </a:prstGeom>
        </p:spPr>
      </p:pic>
      <p:pic>
        <p:nvPicPr>
          <p:cNvPr id="28" name="Picture 27">
            <a:extLst>
              <a:ext uri="{FF2B5EF4-FFF2-40B4-BE49-F238E27FC236}">
                <a16:creationId xmlns:a16="http://schemas.microsoft.com/office/drawing/2014/main" id="{82D9F145-4277-4D9B-9258-8F5060EFC2B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86984" y="4314823"/>
            <a:ext cx="1794723" cy="1000558"/>
          </a:xfrm>
          <a:prstGeom prst="rect">
            <a:avLst/>
          </a:prstGeom>
        </p:spPr>
      </p:pic>
      <p:pic>
        <p:nvPicPr>
          <p:cNvPr id="30" name="Picture 29">
            <a:extLst>
              <a:ext uri="{FF2B5EF4-FFF2-40B4-BE49-F238E27FC236}">
                <a16:creationId xmlns:a16="http://schemas.microsoft.com/office/drawing/2014/main" id="{D340DBE8-E212-4102-9C6A-2E7F6247A31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954239" y="4314823"/>
            <a:ext cx="1620336" cy="1000558"/>
          </a:xfrm>
          <a:prstGeom prst="rect">
            <a:avLst/>
          </a:prstGeom>
        </p:spPr>
      </p:pic>
      <p:pic>
        <p:nvPicPr>
          <p:cNvPr id="32" name="Picture 31">
            <a:extLst>
              <a:ext uri="{FF2B5EF4-FFF2-40B4-BE49-F238E27FC236}">
                <a16:creationId xmlns:a16="http://schemas.microsoft.com/office/drawing/2014/main" id="{22B9A274-EFCF-4243-B139-68AE1EFF6EB4}"/>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744161" y="4314822"/>
            <a:ext cx="1620688" cy="991321"/>
          </a:xfrm>
          <a:prstGeom prst="rect">
            <a:avLst/>
          </a:prstGeom>
        </p:spPr>
      </p:pic>
      <p:pic>
        <p:nvPicPr>
          <p:cNvPr id="34" name="Picture 33">
            <a:extLst>
              <a:ext uri="{FF2B5EF4-FFF2-40B4-BE49-F238E27FC236}">
                <a16:creationId xmlns:a16="http://schemas.microsoft.com/office/drawing/2014/main" id="{457C7670-A610-4A8E-813E-743ECA90AB9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470245" y="4314822"/>
            <a:ext cx="1581895" cy="991321"/>
          </a:xfrm>
          <a:prstGeom prst="rect">
            <a:avLst/>
          </a:prstGeom>
        </p:spPr>
      </p:pic>
      <p:pic>
        <p:nvPicPr>
          <p:cNvPr id="35" name="Picture 34">
            <a:extLst>
              <a:ext uri="{FF2B5EF4-FFF2-40B4-BE49-F238E27FC236}">
                <a16:creationId xmlns:a16="http://schemas.microsoft.com/office/drawing/2014/main" id="{D6060403-692A-401C-9639-C9BED409883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9164" y="4314822"/>
            <a:ext cx="1784848" cy="1032237"/>
          </a:xfrm>
          <a:prstGeom prst="rect">
            <a:avLst/>
          </a:prstGeom>
        </p:spPr>
      </p:pic>
    </p:spTree>
    <p:extLst>
      <p:ext uri="{BB962C8B-B14F-4D97-AF65-F5344CB8AC3E}">
        <p14:creationId xmlns:p14="http://schemas.microsoft.com/office/powerpoint/2010/main" val="319397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1" name="Picture 10">
            <a:extLst>
              <a:ext uri="{FF2B5EF4-FFF2-40B4-BE49-F238E27FC236}">
                <a16:creationId xmlns:a16="http://schemas.microsoft.com/office/drawing/2014/main" id="{4E3440A2-9636-4BF7-B891-16C100C61E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917" y="1230274"/>
            <a:ext cx="7126165" cy="5196162"/>
          </a:xfrm>
          <a:prstGeom prst="rect">
            <a:avLst/>
          </a:prstGeom>
        </p:spPr>
      </p:pic>
    </p:spTree>
    <p:extLst>
      <p:ext uri="{BB962C8B-B14F-4D97-AF65-F5344CB8AC3E}">
        <p14:creationId xmlns:p14="http://schemas.microsoft.com/office/powerpoint/2010/main" val="545034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Oath to Queen Emma</a:t>
            </a:r>
          </a:p>
        </p:txBody>
      </p:sp>
      <p:pic>
        <p:nvPicPr>
          <p:cNvPr id="5" name="Picture 4">
            <a:extLst>
              <a:ext uri="{FF2B5EF4-FFF2-40B4-BE49-F238E27FC236}">
                <a16:creationId xmlns:a16="http://schemas.microsoft.com/office/drawing/2014/main" id="{2C0599BC-2198-4467-B991-472BDB764A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9945" y="1560492"/>
            <a:ext cx="8484107" cy="4956132"/>
          </a:xfrm>
          <a:prstGeom prst="rect">
            <a:avLst/>
          </a:prstGeom>
        </p:spPr>
      </p:pic>
    </p:spTree>
    <p:extLst>
      <p:ext uri="{BB962C8B-B14F-4D97-AF65-F5344CB8AC3E}">
        <p14:creationId xmlns:p14="http://schemas.microsoft.com/office/powerpoint/2010/main" val="1018853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St Edward the Confessor’s birth</a:t>
            </a:r>
          </a:p>
        </p:txBody>
      </p:sp>
      <p:pic>
        <p:nvPicPr>
          <p:cNvPr id="6" name="Picture 5">
            <a:extLst>
              <a:ext uri="{FF2B5EF4-FFF2-40B4-BE49-F238E27FC236}">
                <a16:creationId xmlns:a16="http://schemas.microsoft.com/office/drawing/2014/main" id="{2C91BEE7-D2FF-4DAD-94FC-683692ADD58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2675" y="1560492"/>
            <a:ext cx="7418650" cy="4945767"/>
          </a:xfrm>
          <a:prstGeom prst="rect">
            <a:avLst/>
          </a:prstGeom>
        </p:spPr>
      </p:pic>
    </p:spTree>
    <p:extLst>
      <p:ext uri="{BB962C8B-B14F-4D97-AF65-F5344CB8AC3E}">
        <p14:creationId xmlns:p14="http://schemas.microsoft.com/office/powerpoint/2010/main" val="160911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St Edward the Confessor’s coronation</a:t>
            </a:r>
          </a:p>
        </p:txBody>
      </p:sp>
      <p:pic>
        <p:nvPicPr>
          <p:cNvPr id="7" name="Picture 6">
            <a:extLst>
              <a:ext uri="{FF2B5EF4-FFF2-40B4-BE49-F238E27FC236}">
                <a16:creationId xmlns:a16="http://schemas.microsoft.com/office/drawing/2014/main" id="{F4C3F50C-1937-4763-9A5E-0087121690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6056" y="1560492"/>
            <a:ext cx="7951879" cy="4943418"/>
          </a:xfrm>
          <a:prstGeom prst="rect">
            <a:avLst/>
          </a:prstGeom>
        </p:spPr>
      </p:pic>
    </p:spTree>
    <p:extLst>
      <p:ext uri="{BB962C8B-B14F-4D97-AF65-F5344CB8AC3E}">
        <p14:creationId xmlns:p14="http://schemas.microsoft.com/office/powerpoint/2010/main" val="2601208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Devil dancing</a:t>
            </a:r>
          </a:p>
        </p:txBody>
      </p:sp>
      <p:pic>
        <p:nvPicPr>
          <p:cNvPr id="9" name="Picture 8">
            <a:extLst>
              <a:ext uri="{FF2B5EF4-FFF2-40B4-BE49-F238E27FC236}">
                <a16:creationId xmlns:a16="http://schemas.microsoft.com/office/drawing/2014/main" id="{C6CD8779-CA65-4B89-8989-A0C25E6CFD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9876" y="1560492"/>
            <a:ext cx="7804248" cy="5033739"/>
          </a:xfrm>
          <a:prstGeom prst="rect">
            <a:avLst/>
          </a:prstGeom>
        </p:spPr>
      </p:pic>
    </p:spTree>
    <p:extLst>
      <p:ext uri="{BB962C8B-B14F-4D97-AF65-F5344CB8AC3E}">
        <p14:creationId xmlns:p14="http://schemas.microsoft.com/office/powerpoint/2010/main" val="2978801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A thief </a:t>
            </a:r>
          </a:p>
        </p:txBody>
      </p:sp>
      <p:pic>
        <p:nvPicPr>
          <p:cNvPr id="5" name="Picture 4">
            <a:extLst>
              <a:ext uri="{FF2B5EF4-FFF2-40B4-BE49-F238E27FC236}">
                <a16:creationId xmlns:a16="http://schemas.microsoft.com/office/drawing/2014/main" id="{846AE9FD-3634-4C2C-A5AF-C8E1612DFF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6131" y="1560492"/>
            <a:ext cx="7231729" cy="4724729"/>
          </a:xfrm>
          <a:prstGeom prst="rect">
            <a:avLst/>
          </a:prstGeom>
        </p:spPr>
      </p:pic>
    </p:spTree>
    <p:extLst>
      <p:ext uri="{BB962C8B-B14F-4D97-AF65-F5344CB8AC3E}">
        <p14:creationId xmlns:p14="http://schemas.microsoft.com/office/powerpoint/2010/main" val="3958630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Vision of Christ</a:t>
            </a:r>
          </a:p>
        </p:txBody>
      </p:sp>
      <p:pic>
        <p:nvPicPr>
          <p:cNvPr id="6" name="Picture 5">
            <a:extLst>
              <a:ext uri="{FF2B5EF4-FFF2-40B4-BE49-F238E27FC236}">
                <a16:creationId xmlns:a16="http://schemas.microsoft.com/office/drawing/2014/main" id="{80B5DE40-CE48-48F9-B957-D5AA08D7FC1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2999" y="1560492"/>
            <a:ext cx="7517995" cy="4899226"/>
          </a:xfrm>
          <a:prstGeom prst="rect">
            <a:avLst/>
          </a:prstGeom>
        </p:spPr>
      </p:pic>
    </p:spTree>
    <p:extLst>
      <p:ext uri="{BB962C8B-B14F-4D97-AF65-F5344CB8AC3E}">
        <p14:creationId xmlns:p14="http://schemas.microsoft.com/office/powerpoint/2010/main" val="267839800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6A0B87-0B3D-401A-A2A1-8FFA05638A5E}">
  <ds:schemaRefs>
    <ds:schemaRef ds:uri="http://schemas.microsoft.com/sharepoint/v3/contenttype/forms"/>
  </ds:schemaRefs>
</ds:datastoreItem>
</file>

<file path=customXml/itemProps2.xml><?xml version="1.0" encoding="utf-8"?>
<ds:datastoreItem xmlns:ds="http://schemas.openxmlformats.org/officeDocument/2006/customXml" ds:itemID="{DB8D4212-A56C-4ACB-BAC2-82EE27ED7C9C}">
  <ds:schemaRefs>
    <ds:schemaRef ds:uri="http://purl.org/dc/terms/"/>
    <ds:schemaRef ds:uri="http://purl.org/dc/elements/1.1/"/>
    <ds:schemaRef ds:uri="cf8bedca-0699-49e1-97e1-14424d7eca52"/>
    <ds:schemaRef ds:uri="http://schemas.microsoft.com/office/2006/metadata/properties"/>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40e3bd4d-ad2a-475f-b877-b0398ba3b99b"/>
  </ds:schemaRefs>
</ds:datastoreItem>
</file>

<file path=customXml/itemProps3.xml><?xml version="1.0" encoding="utf-8"?>
<ds:datastoreItem xmlns:ds="http://schemas.openxmlformats.org/officeDocument/2006/customXml" ds:itemID="{6627AEC2-F3D3-4290-B62E-5B02D8A719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4846</TotalTime>
  <Words>1254</Words>
  <Application>Microsoft Office PowerPoint</Application>
  <PresentationFormat>On-screen Show (4:3)</PresentationFormat>
  <Paragraphs>131</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Laura Arends</cp:lastModifiedBy>
  <cp:revision>418</cp:revision>
  <dcterms:created xsi:type="dcterms:W3CDTF">2019-02-11T11:01:41Z</dcterms:created>
  <dcterms:modified xsi:type="dcterms:W3CDTF">2025-01-21T10:23:14Z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2480000</vt:r8>
  </property>
  <property fmtid="{D5CDD505-2E9C-101B-9397-08002B2CF9AE}" pid="4" name="MediaServiceImageTags">
    <vt:lpwstr/>
  </property>
</Properties>
</file>