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1"/>
  </p:notesMasterIdLst>
  <p:sldIdLst>
    <p:sldId id="392" r:id="rId5"/>
    <p:sldId id="316" r:id="rId6"/>
    <p:sldId id="413" r:id="rId7"/>
    <p:sldId id="402" r:id="rId8"/>
    <p:sldId id="405" r:id="rId9"/>
    <p:sldId id="403" r:id="rId10"/>
    <p:sldId id="406" r:id="rId11"/>
    <p:sldId id="407" r:id="rId12"/>
    <p:sldId id="412" r:id="rId13"/>
    <p:sldId id="409" r:id="rId14"/>
    <p:sldId id="410" r:id="rId15"/>
    <p:sldId id="393" r:id="rId16"/>
    <p:sldId id="400" r:id="rId17"/>
    <p:sldId id="394" r:id="rId18"/>
    <p:sldId id="404" r:id="rId19"/>
    <p:sldId id="395" r:id="rId2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6CA533-0653-260E-FDB7-C8CDE1DD82B2}" name="Laura Arends" initials="LA" userId="S::Laura.Arends@westminster-abbey.org::a1c91e67-eed6-4549-a4b2-f1951bd78e56" providerId="AD"/>
  <p188:author id="{C847833B-89CC-223C-3209-42EF74C89F48}" name="Laura Arends" initials="LA" userId="S::laura.arends@westminster-abbey.org::a1c91e67-eed6-4549-a4b2-f1951bd78e56" providerId="AD"/>
  <p188:author id="{37EF83BC-3276-C3CB-5349-D3611DA3E24D}" name="Sian Shaw" initials="SS" userId="S::sian.shaw@westminster-abbey.org::cf930bf7-ba7f-4ec0-9225-526cb0af2be3" providerId="AD"/>
  <p188:author id="{80FB02CA-195A-BCF9-00BD-6FF0AD82BB87}" name="Lou Cash" initials="LC" userId="S::lou.cash@westminster-abbey.org::86be4a58-c22e-4e67-b9c9-cb87f0968146" providerId="AD"/>
  <p188:author id="{1E257FD1-2AE0-ED44-3C85-523AE3DD16F4}" name="Sophie Holland" initials="SH" userId="S::sophie.holland@westminster-abbey.org::973f5038-f617-450a-8546-88bc9d3463c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Eleanor Lovegrove" initials="EL" lastIdx="2" clrIdx="0">
    <p:extLst>
      <p:ext uri="{19B8F6BF-5375-455C-9EA6-DF929625EA0E}">
        <p15:presenceInfo xmlns:p15="http://schemas.microsoft.com/office/powerpoint/2012/main" userId="Eleanor Lovegrove" providerId="None"/>
      </p:ext>
    </p:extLst>
  </p:cmAuthor>
  <p:cmAuthor id="2" name="Laura Arends" initials="LA" lastIdx="2" clrIdx="1">
    <p:extLst>
      <p:ext uri="{19B8F6BF-5375-455C-9EA6-DF929625EA0E}">
        <p15:presenceInfo xmlns:p15="http://schemas.microsoft.com/office/powerpoint/2012/main" userId="Laura Arend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9D9D9D"/>
    <a:srgbClr val="006E73"/>
    <a:srgbClr val="E03540"/>
    <a:srgbClr val="F98228"/>
    <a:srgbClr val="74C8E6"/>
    <a:srgbClr val="6A86E2"/>
    <a:srgbClr val="96C88E"/>
    <a:srgbClr val="51B68E"/>
    <a:srgbClr val="292C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673D7A5-AC8D-0307-2C2A-42507FE81C92}" v="49" dt="2025-02-24T14:50:04.45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2853" autoAdjust="0"/>
  </p:normalViewPr>
  <p:slideViewPr>
    <p:cSldViewPr snapToGrid="0">
      <p:cViewPr varScale="1">
        <p:scale>
          <a:sx n="51" d="100"/>
          <a:sy n="51" d="100"/>
        </p:scale>
        <p:origin x="1024" y="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an Shaw" userId="cf930bf7-ba7f-4ec0-9225-526cb0af2be3" providerId="ADAL" clId="{64B3A59B-0E44-4F74-BCD3-5788A1229CFA}"/>
    <pc:docChg chg="modSld">
      <pc:chgData name="Sian Shaw" userId="cf930bf7-ba7f-4ec0-9225-526cb0af2be3" providerId="ADAL" clId="{64B3A59B-0E44-4F74-BCD3-5788A1229CFA}" dt="2024-12-09T15:08:41.375" v="21"/>
      <pc:docMkLst>
        <pc:docMk/>
      </pc:docMkLst>
      <pc:sldChg chg="modSp mod modNotesTx">
        <pc:chgData name="Sian Shaw" userId="cf930bf7-ba7f-4ec0-9225-526cb0af2be3" providerId="ADAL" clId="{64B3A59B-0E44-4F74-BCD3-5788A1229CFA}" dt="2024-12-09T14:57:56.257" v="8" actId="20577"/>
        <pc:sldMkLst>
          <pc:docMk/>
          <pc:sldMk cId="927207849" sldId="316"/>
        </pc:sldMkLst>
        <pc:spChg chg="mod">
          <ac:chgData name="Sian Shaw" userId="cf930bf7-ba7f-4ec0-9225-526cb0af2be3" providerId="ADAL" clId="{64B3A59B-0E44-4F74-BCD3-5788A1229CFA}" dt="2024-12-09T14:57:56.257" v="8" actId="20577"/>
          <ac:spMkLst>
            <pc:docMk/>
            <pc:sldMk cId="927207849" sldId="316"/>
            <ac:spMk id="3" creationId="{5A6216B5-5F97-35BD-E4C2-8BB1055F50AF}"/>
          </ac:spMkLst>
        </pc:spChg>
      </pc:sldChg>
      <pc:sldChg chg="modSp mod modNotesTx">
        <pc:chgData name="Sian Shaw" userId="cf930bf7-ba7f-4ec0-9225-526cb0af2be3" providerId="ADAL" clId="{64B3A59B-0E44-4F74-BCD3-5788A1229CFA}" dt="2024-12-09T14:57:37.528" v="6" actId="20577"/>
        <pc:sldMkLst>
          <pc:docMk/>
          <pc:sldMk cId="3512310128" sldId="392"/>
        </pc:sldMkLst>
        <pc:spChg chg="mod">
          <ac:chgData name="Sian Shaw" userId="cf930bf7-ba7f-4ec0-9225-526cb0af2be3" providerId="ADAL" clId="{64B3A59B-0E44-4F74-BCD3-5788A1229CFA}" dt="2024-12-09T14:57:37.528" v="6" actId="20577"/>
          <ac:spMkLst>
            <pc:docMk/>
            <pc:sldMk cId="3512310128" sldId="392"/>
            <ac:spMk id="8" creationId="{9DF1C1B0-F1BD-47BC-A23E-BFC4BDF8B584}"/>
          </ac:spMkLst>
        </pc:spChg>
      </pc:sldChg>
      <pc:sldChg chg="modNotesTx">
        <pc:chgData name="Sian Shaw" userId="cf930bf7-ba7f-4ec0-9225-526cb0af2be3" providerId="ADAL" clId="{64B3A59B-0E44-4F74-BCD3-5788A1229CFA}" dt="2024-12-09T14:58:18.622" v="13"/>
        <pc:sldMkLst>
          <pc:docMk/>
          <pc:sldMk cId="3819458236" sldId="393"/>
        </pc:sldMkLst>
      </pc:sldChg>
      <pc:sldChg chg="modAnim delCm">
        <pc:chgData name="Sian Shaw" userId="cf930bf7-ba7f-4ec0-9225-526cb0af2be3" providerId="ADAL" clId="{64B3A59B-0E44-4F74-BCD3-5788A1229CFA}" dt="2024-12-09T15:08:41.375" v="21"/>
        <pc:sldMkLst>
          <pc:docMk/>
          <pc:sldMk cId="2442929998" sldId="394"/>
        </pc:sldMkLst>
      </pc:sldChg>
      <pc:sldChg chg="modNotesTx">
        <pc:chgData name="Sian Shaw" userId="cf930bf7-ba7f-4ec0-9225-526cb0af2be3" providerId="ADAL" clId="{64B3A59B-0E44-4F74-BCD3-5788A1229CFA}" dt="2024-12-09T14:58:28.188" v="16"/>
        <pc:sldMkLst>
          <pc:docMk/>
          <pc:sldMk cId="3515797782" sldId="395"/>
        </pc:sldMkLst>
      </pc:sldChg>
      <pc:sldChg chg="delCm modNotesTx">
        <pc:chgData name="Sian Shaw" userId="cf930bf7-ba7f-4ec0-9225-526cb0af2be3" providerId="ADAL" clId="{64B3A59B-0E44-4F74-BCD3-5788A1229CFA}" dt="2024-12-09T14:58:23.232" v="15"/>
        <pc:sldMkLst>
          <pc:docMk/>
          <pc:sldMk cId="3326526579" sldId="400"/>
        </pc:sldMkLst>
      </pc:sldChg>
      <pc:sldChg chg="modNotesTx">
        <pc:chgData name="Sian Shaw" userId="cf930bf7-ba7f-4ec0-9225-526cb0af2be3" providerId="ADAL" clId="{64B3A59B-0E44-4F74-BCD3-5788A1229CFA}" dt="2024-12-09T14:58:08.093" v="10"/>
        <pc:sldMkLst>
          <pc:docMk/>
          <pc:sldMk cId="345720751" sldId="402"/>
        </pc:sldMkLst>
      </pc:sldChg>
      <pc:sldChg chg="modAnim">
        <pc:chgData name="Sian Shaw" userId="cf930bf7-ba7f-4ec0-9225-526cb0af2be3" providerId="ADAL" clId="{64B3A59B-0E44-4F74-BCD3-5788A1229CFA}" dt="2024-12-09T15:08:28.038" v="17"/>
        <pc:sldMkLst>
          <pc:docMk/>
          <pc:sldMk cId="4019209274" sldId="403"/>
        </pc:sldMkLst>
      </pc:sldChg>
      <pc:sldChg chg="modNotesTx">
        <pc:chgData name="Sian Shaw" userId="cf930bf7-ba7f-4ec0-9225-526cb0af2be3" providerId="ADAL" clId="{64B3A59B-0E44-4F74-BCD3-5788A1229CFA}" dt="2024-12-09T14:58:09.971" v="11"/>
        <pc:sldMkLst>
          <pc:docMk/>
          <pc:sldMk cId="2842546390" sldId="405"/>
        </pc:sldMkLst>
      </pc:sldChg>
      <pc:sldChg chg="modAnim">
        <pc:chgData name="Sian Shaw" userId="cf930bf7-ba7f-4ec0-9225-526cb0af2be3" providerId="ADAL" clId="{64B3A59B-0E44-4F74-BCD3-5788A1229CFA}" dt="2024-12-09T15:08:31.920" v="18"/>
        <pc:sldMkLst>
          <pc:docMk/>
          <pc:sldMk cId="1047411561" sldId="407"/>
        </pc:sldMkLst>
      </pc:sldChg>
      <pc:sldChg chg="modNotesTx">
        <pc:chgData name="Sian Shaw" userId="cf930bf7-ba7f-4ec0-9225-526cb0af2be3" providerId="ADAL" clId="{64B3A59B-0E44-4F74-BCD3-5788A1229CFA}" dt="2024-12-09T14:58:15.817" v="12"/>
        <pc:sldMkLst>
          <pc:docMk/>
          <pc:sldMk cId="917012578" sldId="410"/>
        </pc:sldMkLst>
      </pc:sldChg>
      <pc:sldChg chg="modAnim">
        <pc:chgData name="Sian Shaw" userId="cf930bf7-ba7f-4ec0-9225-526cb0af2be3" providerId="ADAL" clId="{64B3A59B-0E44-4F74-BCD3-5788A1229CFA}" dt="2024-12-09T15:08:34.338" v="19"/>
        <pc:sldMkLst>
          <pc:docMk/>
          <pc:sldMk cId="2831679552" sldId="412"/>
        </pc:sldMkLst>
      </pc:sldChg>
      <pc:sldChg chg="modNotesTx">
        <pc:chgData name="Sian Shaw" userId="cf930bf7-ba7f-4ec0-9225-526cb0af2be3" providerId="ADAL" clId="{64B3A59B-0E44-4F74-BCD3-5788A1229CFA}" dt="2024-12-09T14:58:05.397" v="9"/>
        <pc:sldMkLst>
          <pc:docMk/>
          <pc:sldMk cId="3237251772" sldId="413"/>
        </pc:sldMkLst>
      </pc:sldChg>
    </pc:docChg>
  </pc:docChgLst>
  <pc:docChgLst>
    <pc:chgData name="Lou Cash" userId="S::lou.cash@westminster-abbey.org::86be4a58-c22e-4e67-b9c9-cb87f0968146" providerId="AD" clId="Web-{80BC7347-1245-5DF3-8965-D28DD85E41FE}"/>
    <pc:docChg chg="delSld modSld">
      <pc:chgData name="Lou Cash" userId="S::lou.cash@westminster-abbey.org::86be4a58-c22e-4e67-b9c9-cb87f0968146" providerId="AD" clId="Web-{80BC7347-1245-5DF3-8965-D28DD85E41FE}" dt="2024-11-26T12:35:54.499" v="318" actId="20577"/>
      <pc:docMkLst>
        <pc:docMk/>
      </pc:docMkLst>
      <pc:sldChg chg="del">
        <pc:chgData name="Lou Cash" userId="S::lou.cash@westminster-abbey.org::86be4a58-c22e-4e67-b9c9-cb87f0968146" providerId="AD" clId="Web-{80BC7347-1245-5DF3-8965-D28DD85E41FE}" dt="2024-11-26T12:22:02.845" v="5"/>
        <pc:sldMkLst>
          <pc:docMk/>
          <pc:sldMk cId="356915807" sldId="401"/>
        </pc:sldMkLst>
      </pc:sldChg>
      <pc:sldChg chg="modSp modNotes">
        <pc:chgData name="Lou Cash" userId="S::lou.cash@westminster-abbey.org::86be4a58-c22e-4e67-b9c9-cb87f0968146" providerId="AD" clId="Web-{80BC7347-1245-5DF3-8965-D28DD85E41FE}" dt="2024-11-26T12:35:54.499" v="318" actId="20577"/>
        <pc:sldMkLst>
          <pc:docMk/>
          <pc:sldMk cId="2842546390" sldId="405"/>
        </pc:sldMkLst>
        <pc:spChg chg="mod">
          <ac:chgData name="Lou Cash" userId="S::lou.cash@westminster-abbey.org::86be4a58-c22e-4e67-b9c9-cb87f0968146" providerId="AD" clId="Web-{80BC7347-1245-5DF3-8965-D28DD85E41FE}" dt="2024-11-26T12:35:39.717" v="314" actId="1076"/>
          <ac:spMkLst>
            <pc:docMk/>
            <pc:sldMk cId="2842546390" sldId="405"/>
            <ac:spMk id="2" creationId="{706D30BF-EB7A-36FE-C4C1-DDB68831447C}"/>
          </ac:spMkLst>
        </pc:spChg>
        <pc:spChg chg="mod">
          <ac:chgData name="Lou Cash" userId="S::lou.cash@westminster-abbey.org::86be4a58-c22e-4e67-b9c9-cb87f0968146" providerId="AD" clId="Web-{80BC7347-1245-5DF3-8965-D28DD85E41FE}" dt="2024-11-26T12:35:54.499" v="318" actId="20577"/>
          <ac:spMkLst>
            <pc:docMk/>
            <pc:sldMk cId="2842546390" sldId="405"/>
            <ac:spMk id="3" creationId="{2B6AA6D3-7487-4D27-0080-7E680CE46FFF}"/>
          </ac:spMkLst>
        </pc:spChg>
      </pc:sldChg>
    </pc:docChg>
  </pc:docChgLst>
  <pc:docChgLst>
    <pc:chgData name="Lou Cash" userId="S::lou.cash@westminster-abbey.org::86be4a58-c22e-4e67-b9c9-cb87f0968146" providerId="AD" clId="Web-{1A7ED902-138C-4F0F-CEA2-9D795606AB52}"/>
    <pc:docChg chg="modSld">
      <pc:chgData name="Lou Cash" userId="S::lou.cash@westminster-abbey.org::86be4a58-c22e-4e67-b9c9-cb87f0968146" providerId="AD" clId="Web-{1A7ED902-138C-4F0F-CEA2-9D795606AB52}" dt="2024-10-15T10:49:48.860" v="90" actId="20577"/>
      <pc:docMkLst>
        <pc:docMk/>
      </pc:docMkLst>
      <pc:sldChg chg="addSp modSp">
        <pc:chgData name="Lou Cash" userId="S::lou.cash@westminster-abbey.org::86be4a58-c22e-4e67-b9c9-cb87f0968146" providerId="AD" clId="Web-{1A7ED902-138C-4F0F-CEA2-9D795606AB52}" dt="2024-10-15T10:30:00.975" v="2" actId="1076"/>
        <pc:sldMkLst>
          <pc:docMk/>
          <pc:sldMk cId="3712833313" sldId="365"/>
        </pc:sldMkLst>
      </pc:sldChg>
      <pc:sldChg chg="addSp modSp">
        <pc:chgData name="Lou Cash" userId="S::lou.cash@westminster-abbey.org::86be4a58-c22e-4e67-b9c9-cb87f0968146" providerId="AD" clId="Web-{1A7ED902-138C-4F0F-CEA2-9D795606AB52}" dt="2024-10-15T10:30:43.727" v="8" actId="1076"/>
        <pc:sldMkLst>
          <pc:docMk/>
          <pc:sldMk cId="3819458236" sldId="393"/>
        </pc:sldMkLst>
      </pc:sldChg>
      <pc:sldChg chg="modSp">
        <pc:chgData name="Lou Cash" userId="S::lou.cash@westminster-abbey.org::86be4a58-c22e-4e67-b9c9-cb87f0968146" providerId="AD" clId="Web-{1A7ED902-138C-4F0F-CEA2-9D795606AB52}" dt="2024-10-15T10:49:48.860" v="90" actId="20577"/>
        <pc:sldMkLst>
          <pc:docMk/>
          <pc:sldMk cId="2442929998" sldId="394"/>
        </pc:sldMkLst>
        <pc:spChg chg="mod">
          <ac:chgData name="Lou Cash" userId="S::lou.cash@westminster-abbey.org::86be4a58-c22e-4e67-b9c9-cb87f0968146" providerId="AD" clId="Web-{1A7ED902-138C-4F0F-CEA2-9D795606AB52}" dt="2024-10-15T10:39:12.088" v="78" actId="20577"/>
          <ac:spMkLst>
            <pc:docMk/>
            <pc:sldMk cId="2442929998" sldId="394"/>
            <ac:spMk id="10" creationId="{C478436B-4B01-E44C-9310-D52D2C2537E3}"/>
          </ac:spMkLst>
        </pc:spChg>
        <pc:spChg chg="mod">
          <ac:chgData name="Lou Cash" userId="S::lou.cash@westminster-abbey.org::86be4a58-c22e-4e67-b9c9-cb87f0968146" providerId="AD" clId="Web-{1A7ED902-138C-4F0F-CEA2-9D795606AB52}" dt="2024-10-15T10:49:48.860" v="90" actId="20577"/>
          <ac:spMkLst>
            <pc:docMk/>
            <pc:sldMk cId="2442929998" sldId="394"/>
            <ac:spMk id="12" creationId="{74A5BF1B-AC89-545A-8446-99E1D699CE4F}"/>
          </ac:spMkLst>
        </pc:spChg>
      </pc:sldChg>
    </pc:docChg>
  </pc:docChgLst>
  <pc:docChgLst>
    <pc:chgData name="Lou Cash" userId="S::lou.cash@westminster-abbey.org::86be4a58-c22e-4e67-b9c9-cb87f0968146" providerId="AD" clId="Web-{92234B9D-FDBC-9796-55AD-6D38967A4ACA}"/>
    <pc:docChg chg="modSld sldOrd">
      <pc:chgData name="Lou Cash" userId="S::lou.cash@westminster-abbey.org::86be4a58-c22e-4e67-b9c9-cb87f0968146" providerId="AD" clId="Web-{92234B9D-FDBC-9796-55AD-6D38967A4ACA}" dt="2024-10-18T15:10:07.472" v="16"/>
      <pc:docMkLst>
        <pc:docMk/>
      </pc:docMkLst>
      <pc:sldChg chg="addSp modSp ord modNotes">
        <pc:chgData name="Lou Cash" userId="S::lou.cash@westminster-abbey.org::86be4a58-c22e-4e67-b9c9-cb87f0968146" providerId="AD" clId="Web-{92234B9D-FDBC-9796-55AD-6D38967A4ACA}" dt="2024-10-18T15:10:07.472" v="16"/>
        <pc:sldMkLst>
          <pc:docMk/>
          <pc:sldMk cId="1789264024" sldId="397"/>
        </pc:sldMkLst>
      </pc:sldChg>
    </pc:docChg>
  </pc:docChgLst>
  <pc:docChgLst>
    <pc:chgData name="Lou Cash" userId="S::lou.cash@westminster-abbey.org::86be4a58-c22e-4e67-b9c9-cb87f0968146" providerId="AD" clId="Web-{FE25707C-FA4D-61C0-557C-2660EB6A37F8}"/>
    <pc:docChg chg="modSld sldOrd">
      <pc:chgData name="Lou Cash" userId="S::lou.cash@westminster-abbey.org::86be4a58-c22e-4e67-b9c9-cb87f0968146" providerId="AD" clId="Web-{FE25707C-FA4D-61C0-557C-2660EB6A37F8}" dt="2024-10-15T14:19:37.199" v="422" actId="20577"/>
      <pc:docMkLst>
        <pc:docMk/>
      </pc:docMkLst>
      <pc:sldChg chg="addSp delSp modSp modNotes">
        <pc:chgData name="Lou Cash" userId="S::lou.cash@westminster-abbey.org::86be4a58-c22e-4e67-b9c9-cb87f0968146" providerId="AD" clId="Web-{FE25707C-FA4D-61C0-557C-2660EB6A37F8}" dt="2024-10-15T14:19:37.199" v="422" actId="20577"/>
        <pc:sldMkLst>
          <pc:docMk/>
          <pc:sldMk cId="3712833313" sldId="365"/>
        </pc:sldMkLst>
      </pc:sldChg>
      <pc:sldChg chg="addSp modSp ord modNotes">
        <pc:chgData name="Lou Cash" userId="S::lou.cash@westminster-abbey.org::86be4a58-c22e-4e67-b9c9-cb87f0968146" providerId="AD" clId="Web-{FE25707C-FA4D-61C0-557C-2660EB6A37F8}" dt="2024-10-15T13:54:33.963" v="219"/>
        <pc:sldMkLst>
          <pc:docMk/>
          <pc:sldMk cId="3819458236" sldId="393"/>
        </pc:sldMkLst>
        <pc:spChg chg="mod">
          <ac:chgData name="Lou Cash" userId="S::lou.cash@westminster-abbey.org::86be4a58-c22e-4e67-b9c9-cb87f0968146" providerId="AD" clId="Web-{FE25707C-FA4D-61C0-557C-2660EB6A37F8}" dt="2024-10-15T13:51:54.863" v="48" actId="20577"/>
          <ac:spMkLst>
            <pc:docMk/>
            <pc:sldMk cId="3819458236" sldId="393"/>
            <ac:spMk id="12" creationId="{74A5BF1B-AC89-545A-8446-99E1D699CE4F}"/>
          </ac:spMkLst>
        </pc:spChg>
        <pc:picChg chg="add mod">
          <ac:chgData name="Lou Cash" userId="S::lou.cash@westminster-abbey.org::86be4a58-c22e-4e67-b9c9-cb87f0968146" providerId="AD" clId="Web-{FE25707C-FA4D-61C0-557C-2660EB6A37F8}" dt="2024-10-15T13:51:07.986" v="12" actId="1076"/>
          <ac:picMkLst>
            <pc:docMk/>
            <pc:sldMk cId="3819458236" sldId="393"/>
            <ac:picMk id="2" creationId="{B8E8BF1A-70A6-CAE3-CFFD-C86D238012F5}"/>
          </ac:picMkLst>
        </pc:picChg>
      </pc:sldChg>
      <pc:sldChg chg="modSp">
        <pc:chgData name="Lou Cash" userId="S::lou.cash@westminster-abbey.org::86be4a58-c22e-4e67-b9c9-cb87f0968146" providerId="AD" clId="Web-{FE25707C-FA4D-61C0-557C-2660EB6A37F8}" dt="2024-10-15T14:01:33.104" v="388" actId="20577"/>
        <pc:sldMkLst>
          <pc:docMk/>
          <pc:sldMk cId="4280660828" sldId="398"/>
        </pc:sldMkLst>
      </pc:sldChg>
      <pc:sldChg chg="addSp modSp ord modNotes">
        <pc:chgData name="Lou Cash" userId="S::lou.cash@westminster-abbey.org::86be4a58-c22e-4e67-b9c9-cb87f0968146" providerId="AD" clId="Web-{FE25707C-FA4D-61C0-557C-2660EB6A37F8}" dt="2024-10-15T14:00:41.274" v="380" actId="20577"/>
        <pc:sldMkLst>
          <pc:docMk/>
          <pc:sldMk cId="1181678641" sldId="399"/>
        </pc:sldMkLst>
      </pc:sldChg>
      <pc:sldChg chg="addSp delSp modSp modNotes">
        <pc:chgData name="Lou Cash" userId="S::lou.cash@westminster-abbey.org::86be4a58-c22e-4e67-b9c9-cb87f0968146" providerId="AD" clId="Web-{FE25707C-FA4D-61C0-557C-2660EB6A37F8}" dt="2024-10-15T14:19:23.776" v="391"/>
        <pc:sldMkLst>
          <pc:docMk/>
          <pc:sldMk cId="3326526579" sldId="400"/>
        </pc:sldMkLst>
        <pc:picChg chg="mod">
          <ac:chgData name="Lou Cash" userId="S::lou.cash@westminster-abbey.org::86be4a58-c22e-4e67-b9c9-cb87f0968146" providerId="AD" clId="Web-{FE25707C-FA4D-61C0-557C-2660EB6A37F8}" dt="2024-10-15T13:55:25.074" v="226" actId="1076"/>
          <ac:picMkLst>
            <pc:docMk/>
            <pc:sldMk cId="3326526579" sldId="400"/>
            <ac:picMk id="4" creationId="{2CB5ABBB-9958-E261-1B6E-578E9D362B32}"/>
          </ac:picMkLst>
        </pc:picChg>
      </pc:sldChg>
    </pc:docChg>
  </pc:docChgLst>
  <pc:docChgLst>
    <pc:chgData name="Sian Shaw" userId="S::sian.shaw@westminster-abbey.org::cf930bf7-ba7f-4ec0-9225-526cb0af2be3" providerId="AD" clId="Web-{4673D7A5-AC8D-0307-2C2A-42507FE81C92}"/>
    <pc:docChg chg="modSld">
      <pc:chgData name="Sian Shaw" userId="S::sian.shaw@westminster-abbey.org::cf930bf7-ba7f-4ec0-9225-526cb0af2be3" providerId="AD" clId="Web-{4673D7A5-AC8D-0307-2C2A-42507FE81C92}" dt="2025-02-24T14:50:04.459" v="35" actId="1076"/>
      <pc:docMkLst>
        <pc:docMk/>
      </pc:docMkLst>
      <pc:sldChg chg="addSp delSp modSp mod setBg addAnim delAnim">
        <pc:chgData name="Sian Shaw" userId="S::sian.shaw@westminster-abbey.org::cf930bf7-ba7f-4ec0-9225-526cb0af2be3" providerId="AD" clId="Web-{4673D7A5-AC8D-0307-2C2A-42507FE81C92}" dt="2025-02-24T14:50:04.459" v="35" actId="1076"/>
        <pc:sldMkLst>
          <pc:docMk/>
          <pc:sldMk cId="3842082718" sldId="404"/>
        </pc:sldMkLst>
        <pc:spChg chg="mod">
          <ac:chgData name="Sian Shaw" userId="S::sian.shaw@westminster-abbey.org::cf930bf7-ba7f-4ec0-9225-526cb0af2be3" providerId="AD" clId="Web-{4673D7A5-AC8D-0307-2C2A-42507FE81C92}" dt="2025-02-24T13:39:26.020" v="6" actId="20577"/>
          <ac:spMkLst>
            <pc:docMk/>
            <pc:sldMk cId="3842082718" sldId="404"/>
            <ac:spMk id="2" creationId="{F847C925-E421-1AF3-5AF4-10A7C2D680BF}"/>
          </ac:spMkLst>
        </pc:spChg>
        <pc:spChg chg="del">
          <ac:chgData name="Sian Shaw" userId="S::sian.shaw@westminster-abbey.org::cf930bf7-ba7f-4ec0-9225-526cb0af2be3" providerId="AD" clId="Web-{4673D7A5-AC8D-0307-2C2A-42507FE81C92}" dt="2025-02-24T14:49:10.551" v="14"/>
          <ac:spMkLst>
            <pc:docMk/>
            <pc:sldMk cId="3842082718" sldId="404"/>
            <ac:spMk id="3" creationId="{171CF9C4-292C-E138-DC1A-05898C39ACE5}"/>
          </ac:spMkLst>
        </pc:spChg>
        <pc:spChg chg="add del mod">
          <ac:chgData name="Sian Shaw" userId="S::sian.shaw@westminster-abbey.org::cf930bf7-ba7f-4ec0-9225-526cb0af2be3" providerId="AD" clId="Web-{4673D7A5-AC8D-0307-2C2A-42507FE81C92}" dt="2025-02-24T14:49:15.957" v="16"/>
          <ac:spMkLst>
            <pc:docMk/>
            <pc:sldMk cId="3842082718" sldId="404"/>
            <ac:spMk id="6" creationId="{5333C827-D49A-17FB-6888-8481939BB666}"/>
          </ac:spMkLst>
        </pc:spChg>
        <pc:spChg chg="add mod">
          <ac:chgData name="Sian Shaw" userId="S::sian.shaw@westminster-abbey.org::cf930bf7-ba7f-4ec0-9225-526cb0af2be3" providerId="AD" clId="Web-{4673D7A5-AC8D-0307-2C2A-42507FE81C92}" dt="2025-02-24T14:49:50.630" v="30" actId="20577"/>
          <ac:spMkLst>
            <pc:docMk/>
            <pc:sldMk cId="3842082718" sldId="404"/>
            <ac:spMk id="8" creationId="{8D29596F-F03A-503C-BD6F-1CB72F3C2913}"/>
          </ac:spMkLst>
        </pc:spChg>
        <pc:picChg chg="add del mod">
          <ac:chgData name="Sian Shaw" userId="S::sian.shaw@westminster-abbey.org::cf930bf7-ba7f-4ec0-9225-526cb0af2be3" providerId="AD" clId="Web-{4673D7A5-AC8D-0307-2C2A-42507FE81C92}" dt="2025-02-24T13:43:48.859" v="12"/>
          <ac:picMkLst>
            <pc:docMk/>
            <pc:sldMk cId="3842082718" sldId="404"/>
            <ac:picMk id="4" creationId="{02AC0F3C-90AC-CFB1-9EC4-077A996FDCEE}"/>
          </ac:picMkLst>
        </pc:picChg>
        <pc:picChg chg="add del mod">
          <ac:chgData name="Sian Shaw" userId="S::sian.shaw@westminster-abbey.org::cf930bf7-ba7f-4ec0-9225-526cb0af2be3" providerId="AD" clId="Web-{4673D7A5-AC8D-0307-2C2A-42507FE81C92}" dt="2025-02-24T13:43:49.484" v="13"/>
          <ac:picMkLst>
            <pc:docMk/>
            <pc:sldMk cId="3842082718" sldId="404"/>
            <ac:picMk id="6" creationId="{21560B03-972D-8E4E-5ADC-AF9A31C73A2B}"/>
          </ac:picMkLst>
        </pc:picChg>
        <pc:picChg chg="add mod">
          <ac:chgData name="Sian Shaw" userId="S::sian.shaw@westminster-abbey.org::cf930bf7-ba7f-4ec0-9225-526cb0af2be3" providerId="AD" clId="Web-{4673D7A5-AC8D-0307-2C2A-42507FE81C92}" dt="2025-02-24T14:50:04.459" v="35" actId="1076"/>
          <ac:picMkLst>
            <pc:docMk/>
            <pc:sldMk cId="3842082718" sldId="404"/>
            <ac:picMk id="9" creationId="{202DA689-6424-63B5-3BD9-D212503F8FD7}"/>
          </ac:picMkLst>
        </pc:picChg>
      </pc:sldChg>
    </pc:docChg>
  </pc:docChgLst>
  <pc:docChgLst>
    <pc:chgData name="Lou Cash" userId="S::lou.cash@westminster-abbey.org::86be4a58-c22e-4e67-b9c9-cb87f0968146" providerId="AD" clId="Web-{0FDF7DB5-B208-622F-CD1F-4A2D1AB972EB}"/>
    <pc:docChg chg="delSld modSld">
      <pc:chgData name="Lou Cash" userId="S::lou.cash@westminster-abbey.org::86be4a58-c22e-4e67-b9c9-cb87f0968146" providerId="AD" clId="Web-{0FDF7DB5-B208-622F-CD1F-4A2D1AB972EB}" dt="2024-11-26T20:27:44.394" v="874" actId="20577"/>
      <pc:docMkLst>
        <pc:docMk/>
      </pc:docMkLst>
      <pc:sldChg chg="del">
        <pc:chgData name="Lou Cash" userId="S::lou.cash@westminster-abbey.org::86be4a58-c22e-4e67-b9c9-cb87f0968146" providerId="AD" clId="Web-{0FDF7DB5-B208-622F-CD1F-4A2D1AB972EB}" dt="2024-11-26T20:06:04.861" v="531"/>
        <pc:sldMkLst>
          <pc:docMk/>
          <pc:sldMk cId="3712833313" sldId="365"/>
        </pc:sldMkLst>
      </pc:sldChg>
      <pc:sldChg chg="addSp modSp modNotes">
        <pc:chgData name="Lou Cash" userId="S::lou.cash@westminster-abbey.org::86be4a58-c22e-4e67-b9c9-cb87f0968146" providerId="AD" clId="Web-{0FDF7DB5-B208-622F-CD1F-4A2D1AB972EB}" dt="2024-11-26T20:04:36.262" v="527" actId="20577"/>
        <pc:sldMkLst>
          <pc:docMk/>
          <pc:sldMk cId="3819458236" sldId="393"/>
        </pc:sldMkLst>
        <pc:spChg chg="add mod">
          <ac:chgData name="Lou Cash" userId="S::lou.cash@westminster-abbey.org::86be4a58-c22e-4e67-b9c9-cb87f0968146" providerId="AD" clId="Web-{0FDF7DB5-B208-622F-CD1F-4A2D1AB972EB}" dt="2024-11-26T20:04:36.262" v="527" actId="20577"/>
          <ac:spMkLst>
            <pc:docMk/>
            <pc:sldMk cId="3819458236" sldId="393"/>
            <ac:spMk id="4" creationId="{688FCFA2-E947-9AF4-6156-ABDE250446CB}"/>
          </ac:spMkLst>
        </pc:spChg>
        <pc:spChg chg="mod">
          <ac:chgData name="Lou Cash" userId="S::lou.cash@westminster-abbey.org::86be4a58-c22e-4e67-b9c9-cb87f0968146" providerId="AD" clId="Web-{0FDF7DB5-B208-622F-CD1F-4A2D1AB972EB}" dt="2024-11-26T20:03:07.554" v="505" actId="20577"/>
          <ac:spMkLst>
            <pc:docMk/>
            <pc:sldMk cId="3819458236" sldId="393"/>
            <ac:spMk id="12" creationId="{74A5BF1B-AC89-545A-8446-99E1D699CE4F}"/>
          </ac:spMkLst>
        </pc:spChg>
        <pc:picChg chg="mod">
          <ac:chgData name="Lou Cash" userId="S::lou.cash@westminster-abbey.org::86be4a58-c22e-4e67-b9c9-cb87f0968146" providerId="AD" clId="Web-{0FDF7DB5-B208-622F-CD1F-4A2D1AB972EB}" dt="2024-11-26T20:02:46.506" v="503" actId="14100"/>
          <ac:picMkLst>
            <pc:docMk/>
            <pc:sldMk cId="3819458236" sldId="393"/>
            <ac:picMk id="2" creationId="{B8E8BF1A-70A6-CAE3-CFFD-C86D238012F5}"/>
          </ac:picMkLst>
        </pc:picChg>
      </pc:sldChg>
      <pc:sldChg chg="modSp">
        <pc:chgData name="Lou Cash" userId="S::lou.cash@westminster-abbey.org::86be4a58-c22e-4e67-b9c9-cb87f0968146" providerId="AD" clId="Web-{0FDF7DB5-B208-622F-CD1F-4A2D1AB972EB}" dt="2024-11-26T20:26:24.655" v="837" actId="20577"/>
        <pc:sldMkLst>
          <pc:docMk/>
          <pc:sldMk cId="2442929998" sldId="394"/>
        </pc:sldMkLst>
        <pc:spChg chg="mod">
          <ac:chgData name="Lou Cash" userId="S::lou.cash@westminster-abbey.org::86be4a58-c22e-4e67-b9c9-cb87f0968146" providerId="AD" clId="Web-{0FDF7DB5-B208-622F-CD1F-4A2D1AB972EB}" dt="2024-11-26T20:26:15.529" v="835" actId="20577"/>
          <ac:spMkLst>
            <pc:docMk/>
            <pc:sldMk cId="2442929998" sldId="394"/>
            <ac:spMk id="10" creationId="{C478436B-4B01-E44C-9310-D52D2C2537E3}"/>
          </ac:spMkLst>
        </pc:spChg>
        <pc:spChg chg="mod">
          <ac:chgData name="Lou Cash" userId="S::lou.cash@westminster-abbey.org::86be4a58-c22e-4e67-b9c9-cb87f0968146" providerId="AD" clId="Web-{0FDF7DB5-B208-622F-CD1F-4A2D1AB972EB}" dt="2024-11-26T20:26:24.655" v="837" actId="20577"/>
          <ac:spMkLst>
            <pc:docMk/>
            <pc:sldMk cId="2442929998" sldId="394"/>
            <ac:spMk id="12" creationId="{74A5BF1B-AC89-545A-8446-99E1D699CE4F}"/>
          </ac:spMkLst>
        </pc:spChg>
      </pc:sldChg>
      <pc:sldChg chg="modSp">
        <pc:chgData name="Lou Cash" userId="S::lou.cash@westminster-abbey.org::86be4a58-c22e-4e67-b9c9-cb87f0968146" providerId="AD" clId="Web-{0FDF7DB5-B208-622F-CD1F-4A2D1AB972EB}" dt="2024-11-26T20:27:44.394" v="874" actId="20577"/>
        <pc:sldMkLst>
          <pc:docMk/>
          <pc:sldMk cId="3515797782" sldId="395"/>
        </pc:sldMkLst>
        <pc:spChg chg="mod">
          <ac:chgData name="Lou Cash" userId="S::lou.cash@westminster-abbey.org::86be4a58-c22e-4e67-b9c9-cb87f0968146" providerId="AD" clId="Web-{0FDF7DB5-B208-622F-CD1F-4A2D1AB972EB}" dt="2024-11-26T20:27:44.394" v="874" actId="20577"/>
          <ac:spMkLst>
            <pc:docMk/>
            <pc:sldMk cId="3515797782" sldId="395"/>
            <ac:spMk id="2" creationId="{2A7086E5-4EA2-6B4E-7F5F-FF2159DE1A2C}"/>
          </ac:spMkLst>
        </pc:spChg>
      </pc:sldChg>
      <pc:sldChg chg="del">
        <pc:chgData name="Lou Cash" userId="S::lou.cash@westminster-abbey.org::86be4a58-c22e-4e67-b9c9-cb87f0968146" providerId="AD" clId="Web-{0FDF7DB5-B208-622F-CD1F-4A2D1AB972EB}" dt="2024-11-26T20:20:31.479" v="806"/>
        <pc:sldMkLst>
          <pc:docMk/>
          <pc:sldMk cId="1784652207" sldId="396"/>
        </pc:sldMkLst>
      </pc:sldChg>
      <pc:sldChg chg="del">
        <pc:chgData name="Lou Cash" userId="S::lou.cash@westminster-abbey.org::86be4a58-c22e-4e67-b9c9-cb87f0968146" providerId="AD" clId="Web-{0FDF7DB5-B208-622F-CD1F-4A2D1AB972EB}" dt="2024-11-26T20:19:54.196" v="802"/>
        <pc:sldMkLst>
          <pc:docMk/>
          <pc:sldMk cId="1789264024" sldId="397"/>
        </pc:sldMkLst>
      </pc:sldChg>
      <pc:sldChg chg="del">
        <pc:chgData name="Lou Cash" userId="S::lou.cash@westminster-abbey.org::86be4a58-c22e-4e67-b9c9-cb87f0968146" providerId="AD" clId="Web-{0FDF7DB5-B208-622F-CD1F-4A2D1AB972EB}" dt="2024-11-26T20:20:28.760" v="805"/>
        <pc:sldMkLst>
          <pc:docMk/>
          <pc:sldMk cId="4280660828" sldId="398"/>
        </pc:sldMkLst>
      </pc:sldChg>
      <pc:sldChg chg="addSp delSp modSp">
        <pc:chgData name="Lou Cash" userId="S::lou.cash@westminster-abbey.org::86be4a58-c22e-4e67-b9c9-cb87f0968146" providerId="AD" clId="Web-{0FDF7DB5-B208-622F-CD1F-4A2D1AB972EB}" dt="2024-11-26T20:18:31.563" v="801" actId="20577"/>
        <pc:sldMkLst>
          <pc:docMk/>
          <pc:sldMk cId="3326526579" sldId="400"/>
        </pc:sldMkLst>
        <pc:spChg chg="add del">
          <ac:chgData name="Lou Cash" userId="S::lou.cash@westminster-abbey.org::86be4a58-c22e-4e67-b9c9-cb87f0968146" providerId="AD" clId="Web-{0FDF7DB5-B208-622F-CD1F-4A2D1AB972EB}" dt="2024-11-26T20:09:37.639" v="575"/>
          <ac:spMkLst>
            <pc:docMk/>
            <pc:sldMk cId="3326526579" sldId="400"/>
            <ac:spMk id="2" creationId="{5499DBB4-B2A0-FF58-3B64-E3458D82DBFA}"/>
          </ac:spMkLst>
        </pc:spChg>
        <pc:spChg chg="add mod">
          <ac:chgData name="Lou Cash" userId="S::lou.cash@westminster-abbey.org::86be4a58-c22e-4e67-b9c9-cb87f0968146" providerId="AD" clId="Web-{0FDF7DB5-B208-622F-CD1F-4A2D1AB972EB}" dt="2024-11-26T20:18:31.563" v="801" actId="20577"/>
          <ac:spMkLst>
            <pc:docMk/>
            <pc:sldMk cId="3326526579" sldId="400"/>
            <ac:spMk id="5" creationId="{A290F9FD-8C15-6D25-4BBB-D3B01A9DF01E}"/>
          </ac:spMkLst>
        </pc:spChg>
        <pc:picChg chg="mod">
          <ac:chgData name="Lou Cash" userId="S::lou.cash@westminster-abbey.org::86be4a58-c22e-4e67-b9c9-cb87f0968146" providerId="AD" clId="Web-{0FDF7DB5-B208-622F-CD1F-4A2D1AB972EB}" dt="2024-11-26T20:17:33.794" v="792" actId="1076"/>
          <ac:picMkLst>
            <pc:docMk/>
            <pc:sldMk cId="3326526579" sldId="400"/>
            <ac:picMk id="4" creationId="{2CB5ABBB-9958-E261-1B6E-578E9D362B32}"/>
          </ac:picMkLst>
        </pc:picChg>
      </pc:sldChg>
      <pc:sldChg chg="modSp">
        <pc:chgData name="Lou Cash" userId="S::lou.cash@westminster-abbey.org::86be4a58-c22e-4e67-b9c9-cb87f0968146" providerId="AD" clId="Web-{0FDF7DB5-B208-622F-CD1F-4A2D1AB972EB}" dt="2024-11-26T20:05:16.343" v="530" actId="20577"/>
        <pc:sldMkLst>
          <pc:docMk/>
          <pc:sldMk cId="1047411561" sldId="407"/>
        </pc:sldMkLst>
        <pc:spChg chg="mod">
          <ac:chgData name="Lou Cash" userId="S::lou.cash@westminster-abbey.org::86be4a58-c22e-4e67-b9c9-cb87f0968146" providerId="AD" clId="Web-{0FDF7DB5-B208-622F-CD1F-4A2D1AB972EB}" dt="2024-11-26T20:05:16.343" v="530" actId="20577"/>
          <ac:spMkLst>
            <pc:docMk/>
            <pc:sldMk cId="1047411561" sldId="407"/>
            <ac:spMk id="3" creationId="{35D24532-3E35-5344-FC43-3410793B0494}"/>
          </ac:spMkLst>
        </pc:spChg>
      </pc:sldChg>
      <pc:sldChg chg="del">
        <pc:chgData name="Lou Cash" userId="S::lou.cash@westminster-abbey.org::86be4a58-c22e-4e67-b9c9-cb87f0968146" providerId="AD" clId="Web-{0FDF7DB5-B208-622F-CD1F-4A2D1AB972EB}" dt="2024-11-26T19:55:42.794" v="389"/>
        <pc:sldMkLst>
          <pc:docMk/>
          <pc:sldMk cId="7827161" sldId="408"/>
        </pc:sldMkLst>
      </pc:sldChg>
      <pc:sldChg chg="addSp modSp modNotes">
        <pc:chgData name="Lou Cash" userId="S::lou.cash@westminster-abbey.org::86be4a58-c22e-4e67-b9c9-cb87f0968146" providerId="AD" clId="Web-{0FDF7DB5-B208-622F-CD1F-4A2D1AB972EB}" dt="2024-11-26T20:08:31.666" v="568"/>
        <pc:sldMkLst>
          <pc:docMk/>
          <pc:sldMk cId="2831679552" sldId="412"/>
        </pc:sldMkLst>
        <pc:spChg chg="mod">
          <ac:chgData name="Lou Cash" userId="S::lou.cash@westminster-abbey.org::86be4a58-c22e-4e67-b9c9-cb87f0968146" providerId="AD" clId="Web-{0FDF7DB5-B208-622F-CD1F-4A2D1AB972EB}" dt="2024-11-26T19:45:17.602" v="274" actId="1076"/>
          <ac:spMkLst>
            <pc:docMk/>
            <pc:sldMk cId="2831679552" sldId="412"/>
            <ac:spMk id="2" creationId="{322CB978-2367-039E-0ED0-8C34870375DC}"/>
          </ac:spMkLst>
        </pc:spChg>
        <pc:spChg chg="mod">
          <ac:chgData name="Lou Cash" userId="S::lou.cash@westminster-abbey.org::86be4a58-c22e-4e67-b9c9-cb87f0968146" providerId="AD" clId="Web-{0FDF7DB5-B208-622F-CD1F-4A2D1AB972EB}" dt="2024-11-26T19:55:24.184" v="388" actId="20577"/>
          <ac:spMkLst>
            <pc:docMk/>
            <pc:sldMk cId="2831679552" sldId="412"/>
            <ac:spMk id="3" creationId="{68E2435B-108B-95CD-CC68-882FDDAF8D7A}"/>
          </ac:spMkLst>
        </pc:spChg>
        <pc:spChg chg="add mod">
          <ac:chgData name="Lou Cash" userId="S::lou.cash@westminster-abbey.org::86be4a58-c22e-4e67-b9c9-cb87f0968146" providerId="AD" clId="Web-{0FDF7DB5-B208-622F-CD1F-4A2D1AB972EB}" dt="2024-11-26T19:55:10.840" v="386" actId="20577"/>
          <ac:spMkLst>
            <pc:docMk/>
            <pc:sldMk cId="2831679552" sldId="412"/>
            <ac:spMk id="6" creationId="{4087C865-2F23-65DB-A852-3FE7F6FD3733}"/>
          </ac:spMkLst>
        </pc:spChg>
      </pc:sldChg>
    </pc:docChg>
  </pc:docChgLst>
  <pc:docChgLst>
    <pc:chgData name="Lou Cash" userId="S::lou.cash@westminster-abbey.org::86be4a58-c22e-4e67-b9c9-cb87f0968146" providerId="AD" clId="Web-{F9E6F137-79E2-0159-7332-CC8A28D502AF}"/>
    <pc:docChg chg="addSld modSld sldOrd">
      <pc:chgData name="Lou Cash" userId="S::lou.cash@westminster-abbey.org::86be4a58-c22e-4e67-b9c9-cb87f0968146" providerId="AD" clId="Web-{F9E6F137-79E2-0159-7332-CC8A28D502AF}" dt="2024-11-26T12:16:11.338" v="2067" actId="20577"/>
      <pc:docMkLst>
        <pc:docMk/>
      </pc:docMkLst>
      <pc:sldChg chg="ord">
        <pc:chgData name="Lou Cash" userId="S::lou.cash@westminster-abbey.org::86be4a58-c22e-4e67-b9c9-cb87f0968146" providerId="AD" clId="Web-{F9E6F137-79E2-0159-7332-CC8A28D502AF}" dt="2024-11-26T12:15:15.787" v="2055"/>
        <pc:sldMkLst>
          <pc:docMk/>
          <pc:sldMk cId="3819458236" sldId="393"/>
        </pc:sldMkLst>
      </pc:sldChg>
      <pc:sldChg chg="ord">
        <pc:chgData name="Lou Cash" userId="S::lou.cash@westminster-abbey.org::86be4a58-c22e-4e67-b9c9-cb87f0968146" providerId="AD" clId="Web-{F9E6F137-79E2-0159-7332-CC8A28D502AF}" dt="2024-11-26T12:15:32.304" v="2057"/>
        <pc:sldMkLst>
          <pc:docMk/>
          <pc:sldMk cId="2442929998" sldId="394"/>
        </pc:sldMkLst>
      </pc:sldChg>
      <pc:sldChg chg="addSp delSp modSp">
        <pc:chgData name="Lou Cash" userId="S::lou.cash@westminster-abbey.org::86be4a58-c22e-4e67-b9c9-cb87f0968146" providerId="AD" clId="Web-{F9E6F137-79E2-0159-7332-CC8A28D502AF}" dt="2024-11-26T11:00:46.826" v="21" actId="1076"/>
        <pc:sldMkLst>
          <pc:docMk/>
          <pc:sldMk cId="1789264024" sldId="397"/>
        </pc:sldMkLst>
        <pc:picChg chg="mod">
          <ac:chgData name="Lou Cash" userId="S::lou.cash@westminster-abbey.org::86be4a58-c22e-4e67-b9c9-cb87f0968146" providerId="AD" clId="Web-{F9E6F137-79E2-0159-7332-CC8A28D502AF}" dt="2024-11-26T11:00:46.826" v="21" actId="1076"/>
          <ac:picMkLst>
            <pc:docMk/>
            <pc:sldMk cId="1789264024" sldId="397"/>
            <ac:picMk id="2" creationId="{5000693E-736B-6BD2-F786-F3EAF599C0E8}"/>
          </ac:picMkLst>
        </pc:picChg>
        <pc:picChg chg="add del mod">
          <ac:chgData name="Lou Cash" userId="S::lou.cash@westminster-abbey.org::86be4a58-c22e-4e67-b9c9-cb87f0968146" providerId="AD" clId="Web-{F9E6F137-79E2-0159-7332-CC8A28D502AF}" dt="2024-11-26T11:00:44.044" v="20"/>
          <ac:picMkLst>
            <pc:docMk/>
            <pc:sldMk cId="1789264024" sldId="397"/>
            <ac:picMk id="4" creationId="{62638093-D9E7-9FD7-944F-0523EAD1A061}"/>
          </ac:picMkLst>
        </pc:picChg>
      </pc:sldChg>
      <pc:sldChg chg="ord">
        <pc:chgData name="Lou Cash" userId="S::lou.cash@westminster-abbey.org::86be4a58-c22e-4e67-b9c9-cb87f0968146" providerId="AD" clId="Web-{F9E6F137-79E2-0159-7332-CC8A28D502AF}" dt="2024-11-26T12:15:06.880" v="2054"/>
        <pc:sldMkLst>
          <pc:docMk/>
          <pc:sldMk cId="1181678641" sldId="399"/>
        </pc:sldMkLst>
      </pc:sldChg>
      <pc:sldChg chg="ord">
        <pc:chgData name="Lou Cash" userId="S::lou.cash@westminster-abbey.org::86be4a58-c22e-4e67-b9c9-cb87f0968146" providerId="AD" clId="Web-{F9E6F137-79E2-0159-7332-CC8A28D502AF}" dt="2024-11-26T12:15:20.725" v="2056"/>
        <pc:sldMkLst>
          <pc:docMk/>
          <pc:sldMk cId="3326526579" sldId="400"/>
        </pc:sldMkLst>
      </pc:sldChg>
      <pc:sldChg chg="addSp delSp modSp new mod ord setBg modNotes">
        <pc:chgData name="Lou Cash" userId="S::lou.cash@westminster-abbey.org::86be4a58-c22e-4e67-b9c9-cb87f0968146" providerId="AD" clId="Web-{F9E6F137-79E2-0159-7332-CC8A28D502AF}" dt="2024-11-26T12:01:29.316" v="1142"/>
        <pc:sldMkLst>
          <pc:docMk/>
          <pc:sldMk cId="356915807" sldId="401"/>
        </pc:sldMkLst>
        <pc:spChg chg="add del">
          <ac:chgData name="Lou Cash" userId="S::lou.cash@westminster-abbey.org::86be4a58-c22e-4e67-b9c9-cb87f0968146" providerId="AD" clId="Web-{F9E6F137-79E2-0159-7332-CC8A28D502AF}" dt="2024-11-26T11:00:09.198" v="14"/>
          <ac:spMkLst>
            <pc:docMk/>
            <pc:sldMk cId="356915807" sldId="401"/>
            <ac:spMk id="2" creationId="{759FA556-8082-BCDF-5F60-FEF925947635}"/>
          </ac:spMkLst>
        </pc:spChg>
        <pc:spChg chg="add del">
          <ac:chgData name="Lou Cash" userId="S::lou.cash@westminster-abbey.org::86be4a58-c22e-4e67-b9c9-cb87f0968146" providerId="AD" clId="Web-{F9E6F137-79E2-0159-7332-CC8A28D502AF}" dt="2024-11-26T11:00:09.198" v="14"/>
          <ac:spMkLst>
            <pc:docMk/>
            <pc:sldMk cId="356915807" sldId="401"/>
            <ac:spMk id="3" creationId="{F5B28F98-53A4-8D26-23AD-B782B2C68455}"/>
          </ac:spMkLst>
        </pc:spChg>
        <pc:spChg chg="mod">
          <ac:chgData name="Lou Cash" userId="S::lou.cash@westminster-abbey.org::86be4a58-c22e-4e67-b9c9-cb87f0968146" providerId="AD" clId="Web-{F9E6F137-79E2-0159-7332-CC8A28D502AF}" dt="2024-11-26T11:00:09.198" v="14"/>
          <ac:spMkLst>
            <pc:docMk/>
            <pc:sldMk cId="356915807" sldId="401"/>
            <ac:spMk id="4" creationId="{45D70DF2-0C49-5F5A-D7AE-A9D5819CEC99}"/>
          </ac:spMkLst>
        </pc:spChg>
        <pc:spChg chg="mod ord">
          <ac:chgData name="Lou Cash" userId="S::lou.cash@westminster-abbey.org::86be4a58-c22e-4e67-b9c9-cb87f0968146" providerId="AD" clId="Web-{F9E6F137-79E2-0159-7332-CC8A28D502AF}" dt="2024-11-26T11:00:09.198" v="14"/>
          <ac:spMkLst>
            <pc:docMk/>
            <pc:sldMk cId="356915807" sldId="401"/>
            <ac:spMk id="5" creationId="{0E08F2CF-18C7-6E76-979D-1DDC7CCE1F19}"/>
          </ac:spMkLst>
        </pc:spChg>
        <pc:spChg chg="add del">
          <ac:chgData name="Lou Cash" userId="S::lou.cash@westminster-abbey.org::86be4a58-c22e-4e67-b9c9-cb87f0968146" providerId="AD" clId="Web-{F9E6F137-79E2-0159-7332-CC8A28D502AF}" dt="2024-11-26T11:00:09.182" v="13"/>
          <ac:spMkLst>
            <pc:docMk/>
            <pc:sldMk cId="356915807" sldId="401"/>
            <ac:spMk id="12" creationId="{42A4FC2C-047E-45A5-965D-8E1E3BF09BC6}"/>
          </ac:spMkLst>
        </pc:spChg>
        <pc:spChg chg="add">
          <ac:chgData name="Lou Cash" userId="S::lou.cash@westminster-abbey.org::86be4a58-c22e-4e67-b9c9-cb87f0968146" providerId="AD" clId="Web-{F9E6F137-79E2-0159-7332-CC8A28D502AF}" dt="2024-11-26T11:00:09.198" v="14"/>
          <ac:spMkLst>
            <pc:docMk/>
            <pc:sldMk cId="356915807" sldId="401"/>
            <ac:spMk id="14" creationId="{9F7D5CDA-D291-4307-BF55-1381FED29634}"/>
          </ac:spMkLst>
        </pc:spChg>
        <pc:spChg chg="add mod">
          <ac:chgData name="Lou Cash" userId="S::lou.cash@westminster-abbey.org::86be4a58-c22e-4e67-b9c9-cb87f0968146" providerId="AD" clId="Web-{F9E6F137-79E2-0159-7332-CC8A28D502AF}" dt="2024-11-26T11:07:45.281" v="116" actId="20577"/>
          <ac:spMkLst>
            <pc:docMk/>
            <pc:sldMk cId="356915807" sldId="401"/>
            <ac:spMk id="15" creationId="{759FA556-8082-BCDF-5F60-FEF925947635}"/>
          </ac:spMkLst>
        </pc:spChg>
        <pc:spChg chg="add mod">
          <ac:chgData name="Lou Cash" userId="S::lou.cash@westminster-abbey.org::86be4a58-c22e-4e67-b9c9-cb87f0968146" providerId="AD" clId="Web-{F9E6F137-79E2-0159-7332-CC8A28D502AF}" dt="2024-11-26T11:32:35.040" v="333" actId="20577"/>
          <ac:spMkLst>
            <pc:docMk/>
            <pc:sldMk cId="356915807" sldId="401"/>
            <ac:spMk id="16" creationId="{F5B28F98-53A4-8D26-23AD-B782B2C68455}"/>
          </ac:spMkLst>
        </pc:spChg>
        <pc:picChg chg="add del mod ord">
          <ac:chgData name="Lou Cash" userId="S::lou.cash@westminster-abbey.org::86be4a58-c22e-4e67-b9c9-cb87f0968146" providerId="AD" clId="Web-{F9E6F137-79E2-0159-7332-CC8A28D502AF}" dt="2024-11-26T11:00:14.120" v="15"/>
          <ac:picMkLst>
            <pc:docMk/>
            <pc:sldMk cId="356915807" sldId="401"/>
            <ac:picMk id="7" creationId="{9FB60C80-DAB9-97FB-E32A-0A373E742BDA}"/>
          </ac:picMkLst>
        </pc:picChg>
        <pc:picChg chg="add mod">
          <ac:chgData name="Lou Cash" userId="S::lou.cash@westminster-abbey.org::86be4a58-c22e-4e67-b9c9-cb87f0968146" providerId="AD" clId="Web-{F9E6F137-79E2-0159-7332-CC8A28D502AF}" dt="2024-11-26T11:07:34.905" v="112" actId="1076"/>
          <ac:picMkLst>
            <pc:docMk/>
            <pc:sldMk cId="356915807" sldId="401"/>
            <ac:picMk id="9" creationId="{B1137A5B-EF9D-596A-CD8A-7B7A8DCDDC79}"/>
          </ac:picMkLst>
        </pc:picChg>
      </pc:sldChg>
      <pc:sldChg chg="addSp modSp new ord modNotes">
        <pc:chgData name="Lou Cash" userId="S::lou.cash@westminster-abbey.org::86be4a58-c22e-4e67-b9c9-cb87f0968146" providerId="AD" clId="Web-{F9E6F137-79E2-0159-7332-CC8A28D502AF}" dt="2024-11-26T12:14:02.797" v="2051"/>
        <pc:sldMkLst>
          <pc:docMk/>
          <pc:sldMk cId="345720751" sldId="402"/>
        </pc:sldMkLst>
        <pc:spChg chg="mod">
          <ac:chgData name="Lou Cash" userId="S::lou.cash@westminster-abbey.org::86be4a58-c22e-4e67-b9c9-cb87f0968146" providerId="AD" clId="Web-{F9E6F137-79E2-0159-7332-CC8A28D502AF}" dt="2024-11-26T11:05:17.003" v="59" actId="20577"/>
          <ac:spMkLst>
            <pc:docMk/>
            <pc:sldMk cId="345720751" sldId="402"/>
            <ac:spMk id="2" creationId="{899C0C55-138A-8D77-5426-72BC3202EF6B}"/>
          </ac:spMkLst>
        </pc:spChg>
        <pc:spChg chg="mod">
          <ac:chgData name="Lou Cash" userId="S::lou.cash@westminster-abbey.org::86be4a58-c22e-4e67-b9c9-cb87f0968146" providerId="AD" clId="Web-{F9E6F137-79E2-0159-7332-CC8A28D502AF}" dt="2024-11-26T12:05:55.259" v="1423" actId="20577"/>
          <ac:spMkLst>
            <pc:docMk/>
            <pc:sldMk cId="345720751" sldId="402"/>
            <ac:spMk id="3" creationId="{3C977FEC-3261-0082-36C2-F8AC3B9DE542}"/>
          </ac:spMkLst>
        </pc:spChg>
        <pc:picChg chg="add mod">
          <ac:chgData name="Lou Cash" userId="S::lou.cash@westminster-abbey.org::86be4a58-c22e-4e67-b9c9-cb87f0968146" providerId="AD" clId="Web-{F9E6F137-79E2-0159-7332-CC8A28D502AF}" dt="2024-11-26T11:02:28.287" v="28" actId="1076"/>
          <ac:picMkLst>
            <pc:docMk/>
            <pc:sldMk cId="345720751" sldId="402"/>
            <ac:picMk id="7" creationId="{30C81B6B-051C-B471-EA13-DDE726BEE996}"/>
          </ac:picMkLst>
        </pc:picChg>
      </pc:sldChg>
      <pc:sldChg chg="addSp modSp new modNotes">
        <pc:chgData name="Lou Cash" userId="S::lou.cash@westminster-abbey.org::86be4a58-c22e-4e67-b9c9-cb87f0968146" providerId="AD" clId="Web-{F9E6F137-79E2-0159-7332-CC8A28D502AF}" dt="2024-11-26T12:14:30.127" v="2053" actId="1076"/>
        <pc:sldMkLst>
          <pc:docMk/>
          <pc:sldMk cId="4019209274" sldId="403"/>
        </pc:sldMkLst>
        <pc:spChg chg="mod">
          <ac:chgData name="Lou Cash" userId="S::lou.cash@westminster-abbey.org::86be4a58-c22e-4e67-b9c9-cb87f0968146" providerId="AD" clId="Web-{F9E6F137-79E2-0159-7332-CC8A28D502AF}" dt="2024-11-26T12:14:23.642" v="2052" actId="1076"/>
          <ac:spMkLst>
            <pc:docMk/>
            <pc:sldMk cId="4019209274" sldId="403"/>
            <ac:spMk id="2" creationId="{DC3B7100-016D-D51F-3F0D-60F5AA202879}"/>
          </ac:spMkLst>
        </pc:spChg>
        <pc:spChg chg="mod">
          <ac:chgData name="Lou Cash" userId="S::lou.cash@westminster-abbey.org::86be4a58-c22e-4e67-b9c9-cb87f0968146" providerId="AD" clId="Web-{F9E6F137-79E2-0159-7332-CC8A28D502AF}" dt="2024-11-26T12:14:30.127" v="2053" actId="1076"/>
          <ac:spMkLst>
            <pc:docMk/>
            <pc:sldMk cId="4019209274" sldId="403"/>
            <ac:spMk id="3" creationId="{6720D2FA-3521-7F5D-D83A-972B3E51336B}"/>
          </ac:spMkLst>
        </pc:spChg>
        <pc:spChg chg="add mod">
          <ac:chgData name="Lou Cash" userId="S::lou.cash@westminster-abbey.org::86be4a58-c22e-4e67-b9c9-cb87f0968146" providerId="AD" clId="Web-{F9E6F137-79E2-0159-7332-CC8A28D502AF}" dt="2024-11-26T11:45:18.880" v="477" actId="1076"/>
          <ac:spMkLst>
            <pc:docMk/>
            <pc:sldMk cId="4019209274" sldId="403"/>
            <ac:spMk id="6" creationId="{639BEE76-6F66-E1CC-D7FD-B92CD9F5808E}"/>
          </ac:spMkLst>
        </pc:spChg>
      </pc:sldChg>
      <pc:sldChg chg="modSp new modNotes">
        <pc:chgData name="Lou Cash" userId="S::lou.cash@westminster-abbey.org::86be4a58-c22e-4e67-b9c9-cb87f0968146" providerId="AD" clId="Web-{F9E6F137-79E2-0159-7332-CC8A28D502AF}" dt="2024-11-26T12:01:06.971" v="1141"/>
        <pc:sldMkLst>
          <pc:docMk/>
          <pc:sldMk cId="3842082718" sldId="404"/>
        </pc:sldMkLst>
        <pc:spChg chg="mod">
          <ac:chgData name="Lou Cash" userId="S::lou.cash@westminster-abbey.org::86be4a58-c22e-4e67-b9c9-cb87f0968146" providerId="AD" clId="Web-{F9E6F137-79E2-0159-7332-CC8A28D502AF}" dt="2024-11-26T12:00:19.139" v="1135" actId="20577"/>
          <ac:spMkLst>
            <pc:docMk/>
            <pc:sldMk cId="3842082718" sldId="404"/>
            <ac:spMk id="2" creationId="{F847C925-E421-1AF3-5AF4-10A7C2D680BF}"/>
          </ac:spMkLst>
        </pc:spChg>
        <pc:spChg chg="mod">
          <ac:chgData name="Lou Cash" userId="S::lou.cash@westminster-abbey.org::86be4a58-c22e-4e67-b9c9-cb87f0968146" providerId="AD" clId="Web-{F9E6F137-79E2-0159-7332-CC8A28D502AF}" dt="2024-11-26T11:59:57.903" v="1118" actId="20577"/>
          <ac:spMkLst>
            <pc:docMk/>
            <pc:sldMk cId="3842082718" sldId="404"/>
            <ac:spMk id="3" creationId="{171CF9C4-292C-E138-DC1A-05898C39ACE5}"/>
          </ac:spMkLst>
        </pc:spChg>
      </pc:sldChg>
      <pc:sldChg chg="modSp new">
        <pc:chgData name="Lou Cash" userId="S::lou.cash@westminster-abbey.org::86be4a58-c22e-4e67-b9c9-cb87f0968146" providerId="AD" clId="Web-{F9E6F137-79E2-0159-7332-CC8A28D502AF}" dt="2024-11-26T12:16:11.338" v="2067" actId="20577"/>
        <pc:sldMkLst>
          <pc:docMk/>
          <pc:sldMk cId="2842546390" sldId="405"/>
        </pc:sldMkLst>
        <pc:spChg chg="mod">
          <ac:chgData name="Lou Cash" userId="S::lou.cash@westminster-abbey.org::86be4a58-c22e-4e67-b9c9-cb87f0968146" providerId="AD" clId="Web-{F9E6F137-79E2-0159-7332-CC8A28D502AF}" dt="2024-11-26T12:16:11.338" v="2067" actId="20577"/>
          <ac:spMkLst>
            <pc:docMk/>
            <pc:sldMk cId="2842546390" sldId="405"/>
            <ac:spMk id="2" creationId="{706D30BF-EB7A-36FE-C4C1-DDB68831447C}"/>
          </ac:spMkLst>
        </pc:spChg>
        <pc:spChg chg="mod">
          <ac:chgData name="Lou Cash" userId="S::lou.cash@westminster-abbey.org::86be4a58-c22e-4e67-b9c9-cb87f0968146" providerId="AD" clId="Web-{F9E6F137-79E2-0159-7332-CC8A28D502AF}" dt="2024-11-26T12:16:08.072" v="2060" actId="20577"/>
          <ac:spMkLst>
            <pc:docMk/>
            <pc:sldMk cId="2842546390" sldId="405"/>
            <ac:spMk id="3" creationId="{2B6AA6D3-7487-4D27-0080-7E680CE46FFF}"/>
          </ac:spMkLst>
        </pc:spChg>
      </pc:sldChg>
    </pc:docChg>
  </pc:docChgLst>
  <pc:docChgLst>
    <pc:chgData name="Sian Shaw" userId="S::sian.shaw@westminster-abbey.org::cf930bf7-ba7f-4ec0-9225-526cb0af2be3" providerId="AD" clId="Web-{E64D74C5-65C1-A043-5E2D-2EE16FA368E2}"/>
    <pc:docChg chg="modSld">
      <pc:chgData name="Sian Shaw" userId="S::sian.shaw@westminster-abbey.org::cf930bf7-ba7f-4ec0-9225-526cb0af2be3" providerId="AD" clId="Web-{E64D74C5-65C1-A043-5E2D-2EE16FA368E2}" dt="2025-01-06T14:12:10.863" v="155" actId="20577"/>
      <pc:docMkLst>
        <pc:docMk/>
      </pc:docMkLst>
      <pc:sldChg chg="modSp">
        <pc:chgData name="Sian Shaw" userId="S::sian.shaw@westminster-abbey.org::cf930bf7-ba7f-4ec0-9225-526cb0af2be3" providerId="AD" clId="Web-{E64D74C5-65C1-A043-5E2D-2EE16FA368E2}" dt="2025-01-06T14:11:21.625" v="134" actId="20577"/>
        <pc:sldMkLst>
          <pc:docMk/>
          <pc:sldMk cId="3819458236" sldId="393"/>
        </pc:sldMkLst>
        <pc:spChg chg="mod">
          <ac:chgData name="Sian Shaw" userId="S::sian.shaw@westminster-abbey.org::cf930bf7-ba7f-4ec0-9225-526cb0af2be3" providerId="AD" clId="Web-{E64D74C5-65C1-A043-5E2D-2EE16FA368E2}" dt="2025-01-06T14:11:21.625" v="134" actId="20577"/>
          <ac:spMkLst>
            <pc:docMk/>
            <pc:sldMk cId="3819458236" sldId="393"/>
            <ac:spMk id="12" creationId="{74A5BF1B-AC89-545A-8446-99E1D699CE4F}"/>
          </ac:spMkLst>
        </pc:spChg>
      </pc:sldChg>
      <pc:sldChg chg="modSp">
        <pc:chgData name="Sian Shaw" userId="S::sian.shaw@westminster-abbey.org::cf930bf7-ba7f-4ec0-9225-526cb0af2be3" providerId="AD" clId="Web-{E64D74C5-65C1-A043-5E2D-2EE16FA368E2}" dt="2025-01-06T14:12:10.863" v="155" actId="20577"/>
        <pc:sldMkLst>
          <pc:docMk/>
          <pc:sldMk cId="3326526579" sldId="400"/>
        </pc:sldMkLst>
        <pc:spChg chg="mod">
          <ac:chgData name="Sian Shaw" userId="S::sian.shaw@westminster-abbey.org::cf930bf7-ba7f-4ec0-9225-526cb0af2be3" providerId="AD" clId="Web-{E64D74C5-65C1-A043-5E2D-2EE16FA368E2}" dt="2025-01-06T14:12:10.863" v="155" actId="20577"/>
          <ac:spMkLst>
            <pc:docMk/>
            <pc:sldMk cId="3326526579" sldId="400"/>
            <ac:spMk id="5" creationId="{A290F9FD-8C15-6D25-4BBB-D3B01A9DF01E}"/>
          </ac:spMkLst>
        </pc:spChg>
      </pc:sldChg>
      <pc:sldChg chg="modSp">
        <pc:chgData name="Sian Shaw" userId="S::sian.shaw@westminster-abbey.org::cf930bf7-ba7f-4ec0-9225-526cb0af2be3" providerId="AD" clId="Web-{E64D74C5-65C1-A043-5E2D-2EE16FA368E2}" dt="2025-01-06T14:06:33.636" v="6" actId="20577"/>
        <pc:sldMkLst>
          <pc:docMk/>
          <pc:sldMk cId="345720751" sldId="402"/>
        </pc:sldMkLst>
        <pc:spChg chg="mod">
          <ac:chgData name="Sian Shaw" userId="S::sian.shaw@westminster-abbey.org::cf930bf7-ba7f-4ec0-9225-526cb0af2be3" providerId="AD" clId="Web-{E64D74C5-65C1-A043-5E2D-2EE16FA368E2}" dt="2025-01-06T14:06:33.636" v="6" actId="20577"/>
          <ac:spMkLst>
            <pc:docMk/>
            <pc:sldMk cId="345720751" sldId="402"/>
            <ac:spMk id="3" creationId="{3C977FEC-3261-0082-36C2-F8AC3B9DE542}"/>
          </ac:spMkLst>
        </pc:spChg>
        <pc:spChg chg="mod">
          <ac:chgData name="Sian Shaw" userId="S::sian.shaw@westminster-abbey.org::cf930bf7-ba7f-4ec0-9225-526cb0af2be3" providerId="AD" clId="Web-{E64D74C5-65C1-A043-5E2D-2EE16FA368E2}" dt="2025-01-06T14:06:30.401" v="0" actId="20577"/>
          <ac:spMkLst>
            <pc:docMk/>
            <pc:sldMk cId="345720751" sldId="402"/>
            <ac:spMk id="6" creationId="{9BD2918E-3712-0FA7-959A-CCE726DC35ED}"/>
          </ac:spMkLst>
        </pc:spChg>
      </pc:sldChg>
      <pc:sldChg chg="modSp">
        <pc:chgData name="Sian Shaw" userId="S::sian.shaw@westminster-abbey.org::cf930bf7-ba7f-4ec0-9225-526cb0af2be3" providerId="AD" clId="Web-{E64D74C5-65C1-A043-5E2D-2EE16FA368E2}" dt="2025-01-06T14:06:55.903" v="13" actId="20577"/>
        <pc:sldMkLst>
          <pc:docMk/>
          <pc:sldMk cId="2842546390" sldId="405"/>
        </pc:sldMkLst>
        <pc:spChg chg="mod">
          <ac:chgData name="Sian Shaw" userId="S::sian.shaw@westminster-abbey.org::cf930bf7-ba7f-4ec0-9225-526cb0af2be3" providerId="AD" clId="Web-{E64D74C5-65C1-A043-5E2D-2EE16FA368E2}" dt="2025-01-06T14:06:55.903" v="13" actId="20577"/>
          <ac:spMkLst>
            <pc:docMk/>
            <pc:sldMk cId="2842546390" sldId="405"/>
            <ac:spMk id="3" creationId="{2B6AA6D3-7487-4D27-0080-7E680CE46FFF}"/>
          </ac:spMkLst>
        </pc:spChg>
      </pc:sldChg>
      <pc:sldChg chg="modSp modCm">
        <pc:chgData name="Sian Shaw" userId="S::sian.shaw@westminster-abbey.org::cf930bf7-ba7f-4ec0-9225-526cb0af2be3" providerId="AD" clId="Web-{E64D74C5-65C1-A043-5E2D-2EE16FA368E2}" dt="2025-01-06T14:08:33.535" v="29" actId="20577"/>
        <pc:sldMkLst>
          <pc:docMk/>
          <pc:sldMk cId="2475907434" sldId="406"/>
        </pc:sldMkLst>
        <pc:spChg chg="mod">
          <ac:chgData name="Sian Shaw" userId="S::sian.shaw@westminster-abbey.org::cf930bf7-ba7f-4ec0-9225-526cb0af2be3" providerId="AD" clId="Web-{E64D74C5-65C1-A043-5E2D-2EE16FA368E2}" dt="2025-01-06T14:08:33.535" v="29" actId="20577"/>
          <ac:spMkLst>
            <pc:docMk/>
            <pc:sldMk cId="2475907434" sldId="406"/>
            <ac:spMk id="3" creationId="{B349F7CC-21E4-B940-3289-AA253A97AD92}"/>
          </ac:spMkLst>
        </pc:spChg>
      </pc:sldChg>
      <pc:sldChg chg="addSp modSp">
        <pc:chgData name="Sian Shaw" userId="S::sian.shaw@westminster-abbey.org::cf930bf7-ba7f-4ec0-9225-526cb0af2be3" providerId="AD" clId="Web-{E64D74C5-65C1-A043-5E2D-2EE16FA368E2}" dt="2025-01-06T14:09:41.352" v="73" actId="1076"/>
        <pc:sldMkLst>
          <pc:docMk/>
          <pc:sldMk cId="917012578" sldId="410"/>
        </pc:sldMkLst>
        <pc:spChg chg="mod">
          <ac:chgData name="Sian Shaw" userId="S::sian.shaw@westminster-abbey.org::cf930bf7-ba7f-4ec0-9225-526cb0af2be3" providerId="AD" clId="Web-{E64D74C5-65C1-A043-5E2D-2EE16FA368E2}" dt="2025-01-06T14:09:12.444" v="64" actId="20577"/>
          <ac:spMkLst>
            <pc:docMk/>
            <pc:sldMk cId="917012578" sldId="410"/>
            <ac:spMk id="3" creationId="{CB22E136-4919-C141-4E52-3EBA3B3F2A03}"/>
          </ac:spMkLst>
        </pc:spChg>
        <pc:spChg chg="add mod">
          <ac:chgData name="Sian Shaw" userId="S::sian.shaw@westminster-abbey.org::cf930bf7-ba7f-4ec0-9225-526cb0af2be3" providerId="AD" clId="Web-{E64D74C5-65C1-A043-5E2D-2EE16FA368E2}" dt="2025-01-06T14:09:41.352" v="73" actId="1076"/>
          <ac:spMkLst>
            <pc:docMk/>
            <pc:sldMk cId="917012578" sldId="410"/>
            <ac:spMk id="4" creationId="{CFD59355-F69B-6A2E-12C0-43DC013587DC}"/>
          </ac:spMkLst>
        </pc:spChg>
        <pc:spChg chg="mod">
          <ac:chgData name="Sian Shaw" userId="S::sian.shaw@westminster-abbey.org::cf930bf7-ba7f-4ec0-9225-526cb0af2be3" providerId="AD" clId="Web-{E64D74C5-65C1-A043-5E2D-2EE16FA368E2}" dt="2025-01-06T14:09:37.321" v="72" actId="20577"/>
          <ac:spMkLst>
            <pc:docMk/>
            <pc:sldMk cId="917012578" sldId="410"/>
            <ac:spMk id="8" creationId="{9E5CE627-B989-689F-0A21-6945C70B1089}"/>
          </ac:spMkLst>
        </pc:spChg>
      </pc:sldChg>
    </pc:docChg>
  </pc:docChgLst>
  <pc:docChgLst>
    <pc:chgData name="Lou Cash" userId="S::lou.cash@westminster-abbey.org::86be4a58-c22e-4e67-b9c9-cb87f0968146" providerId="AD" clId="Web-{785FF691-66BD-519C-A55D-82E4ED2A96FD}"/>
    <pc:docChg chg="modSld">
      <pc:chgData name="Lou Cash" userId="S::lou.cash@westminster-abbey.org::86be4a58-c22e-4e67-b9c9-cb87f0968146" providerId="AD" clId="Web-{785FF691-66BD-519C-A55D-82E4ED2A96FD}" dt="2024-11-27T23:05:58.174" v="803" actId="20577"/>
      <pc:docMkLst>
        <pc:docMk/>
      </pc:docMkLst>
      <pc:sldChg chg="addSp modSp">
        <pc:chgData name="Lou Cash" userId="S::lou.cash@westminster-abbey.org::86be4a58-c22e-4e67-b9c9-cb87f0968146" providerId="AD" clId="Web-{785FF691-66BD-519C-A55D-82E4ED2A96FD}" dt="2024-11-27T22:50:06.776" v="521" actId="14100"/>
        <pc:sldMkLst>
          <pc:docMk/>
          <pc:sldMk cId="2442929998" sldId="394"/>
        </pc:sldMkLst>
        <pc:spChg chg="add mod">
          <ac:chgData name="Lou Cash" userId="S::lou.cash@westminster-abbey.org::86be4a58-c22e-4e67-b9c9-cb87f0968146" providerId="AD" clId="Web-{785FF691-66BD-519C-A55D-82E4ED2A96FD}" dt="2024-11-27T22:50:06.776" v="521" actId="14100"/>
          <ac:spMkLst>
            <pc:docMk/>
            <pc:sldMk cId="2442929998" sldId="394"/>
            <ac:spMk id="2" creationId="{50BA8BA2-B80D-0B0D-ED03-921D04D0CF29}"/>
          </ac:spMkLst>
        </pc:spChg>
        <pc:spChg chg="mod">
          <ac:chgData name="Lou Cash" userId="S::lou.cash@westminster-abbey.org::86be4a58-c22e-4e67-b9c9-cb87f0968146" providerId="AD" clId="Web-{785FF691-66BD-519C-A55D-82E4ED2A96FD}" dt="2024-11-27T22:26:24.717" v="422" actId="1076"/>
          <ac:spMkLst>
            <pc:docMk/>
            <pc:sldMk cId="2442929998" sldId="394"/>
            <ac:spMk id="3" creationId="{74A5BF1B-AC89-545A-8446-99E1D699CE4F}"/>
          </ac:spMkLst>
        </pc:spChg>
        <pc:spChg chg="mod">
          <ac:chgData name="Lou Cash" userId="S::lou.cash@westminster-abbey.org::86be4a58-c22e-4e67-b9c9-cb87f0968146" providerId="AD" clId="Web-{785FF691-66BD-519C-A55D-82E4ED2A96FD}" dt="2024-11-27T22:27:39.411" v="428" actId="20577"/>
          <ac:spMkLst>
            <pc:docMk/>
            <pc:sldMk cId="2442929998" sldId="394"/>
            <ac:spMk id="10" creationId="{C478436B-4B01-E44C-9310-D52D2C2537E3}"/>
          </ac:spMkLst>
        </pc:spChg>
        <pc:spChg chg="mod">
          <ac:chgData name="Lou Cash" userId="S::lou.cash@westminster-abbey.org::86be4a58-c22e-4e67-b9c9-cb87f0968146" providerId="AD" clId="Web-{785FF691-66BD-519C-A55D-82E4ED2A96FD}" dt="2024-11-27T22:26:32.546" v="423" actId="1076"/>
          <ac:spMkLst>
            <pc:docMk/>
            <pc:sldMk cId="2442929998" sldId="394"/>
            <ac:spMk id="12" creationId="{74A5BF1B-AC89-545A-8446-99E1D699CE4F}"/>
          </ac:spMkLst>
        </pc:spChg>
      </pc:sldChg>
      <pc:sldChg chg="modSp">
        <pc:chgData name="Lou Cash" userId="S::lou.cash@westminster-abbey.org::86be4a58-c22e-4e67-b9c9-cb87f0968146" providerId="AD" clId="Web-{785FF691-66BD-519C-A55D-82E4ED2A96FD}" dt="2024-11-27T22:46:59.197" v="520" actId="20577"/>
        <pc:sldMkLst>
          <pc:docMk/>
          <pc:sldMk cId="3326526579" sldId="400"/>
        </pc:sldMkLst>
        <pc:spChg chg="mod">
          <ac:chgData name="Lou Cash" userId="S::lou.cash@westminster-abbey.org::86be4a58-c22e-4e67-b9c9-cb87f0968146" providerId="AD" clId="Web-{785FF691-66BD-519C-A55D-82E4ED2A96FD}" dt="2024-11-27T22:46:59.197" v="520" actId="20577"/>
          <ac:spMkLst>
            <pc:docMk/>
            <pc:sldMk cId="3326526579" sldId="400"/>
            <ac:spMk id="5" creationId="{A290F9FD-8C15-6D25-4BBB-D3B01A9DF01E}"/>
          </ac:spMkLst>
        </pc:spChg>
        <pc:picChg chg="mod">
          <ac:chgData name="Lou Cash" userId="S::lou.cash@westminster-abbey.org::86be4a58-c22e-4e67-b9c9-cb87f0968146" providerId="AD" clId="Web-{785FF691-66BD-519C-A55D-82E4ED2A96FD}" dt="2024-11-27T22:46:45.102" v="519" actId="1076"/>
          <ac:picMkLst>
            <pc:docMk/>
            <pc:sldMk cId="3326526579" sldId="400"/>
            <ac:picMk id="4" creationId="{2CB5ABBB-9958-E261-1B6E-578E9D362B32}"/>
          </ac:picMkLst>
        </pc:picChg>
      </pc:sldChg>
      <pc:sldChg chg="modSp">
        <pc:chgData name="Lou Cash" userId="S::lou.cash@westminster-abbey.org::86be4a58-c22e-4e67-b9c9-cb87f0968146" providerId="AD" clId="Web-{785FF691-66BD-519C-A55D-82E4ED2A96FD}" dt="2024-11-27T23:05:58.174" v="803" actId="20577"/>
        <pc:sldMkLst>
          <pc:docMk/>
          <pc:sldMk cId="2831679552" sldId="412"/>
        </pc:sldMkLst>
        <pc:spChg chg="mod">
          <ac:chgData name="Lou Cash" userId="S::lou.cash@westminster-abbey.org::86be4a58-c22e-4e67-b9c9-cb87f0968146" providerId="AD" clId="Web-{785FF691-66BD-519C-A55D-82E4ED2A96FD}" dt="2024-11-27T23:04:04.805" v="775" actId="20577"/>
          <ac:spMkLst>
            <pc:docMk/>
            <pc:sldMk cId="2831679552" sldId="412"/>
            <ac:spMk id="3" creationId="{68E2435B-108B-95CD-CC68-882FDDAF8D7A}"/>
          </ac:spMkLst>
        </pc:spChg>
        <pc:spChg chg="mod">
          <ac:chgData name="Lou Cash" userId="S::lou.cash@westminster-abbey.org::86be4a58-c22e-4e67-b9c9-cb87f0968146" providerId="AD" clId="Web-{785FF691-66BD-519C-A55D-82E4ED2A96FD}" dt="2024-11-27T23:05:58.174" v="803" actId="20577"/>
          <ac:spMkLst>
            <pc:docMk/>
            <pc:sldMk cId="2831679552" sldId="412"/>
            <ac:spMk id="6" creationId="{4087C865-2F23-65DB-A852-3FE7F6FD3733}"/>
          </ac:spMkLst>
        </pc:spChg>
      </pc:sldChg>
    </pc:docChg>
  </pc:docChgLst>
  <pc:docChgLst>
    <pc:chgData name="Sian Shaw" userId="S::sian.shaw@westminster-abbey.org::cf930bf7-ba7f-4ec0-9225-526cb0af2be3" providerId="AD" clId="Web-{064FC546-9118-64F9-FF2F-7BACAE881129}"/>
    <pc:docChg chg="modSld">
      <pc:chgData name="Sian Shaw" userId="S::sian.shaw@westminster-abbey.org::cf930bf7-ba7f-4ec0-9225-526cb0af2be3" providerId="AD" clId="Web-{064FC546-9118-64F9-FF2F-7BACAE881129}" dt="2025-01-06T14:56:46.729" v="29"/>
      <pc:docMkLst>
        <pc:docMk/>
      </pc:docMkLst>
      <pc:sldChg chg="modNotes">
        <pc:chgData name="Sian Shaw" userId="S::sian.shaw@westminster-abbey.org::cf930bf7-ba7f-4ec0-9225-526cb0af2be3" providerId="AD" clId="Web-{064FC546-9118-64F9-FF2F-7BACAE881129}" dt="2025-01-06T14:56:46.729" v="29"/>
        <pc:sldMkLst>
          <pc:docMk/>
          <pc:sldMk cId="917012578" sldId="410"/>
        </pc:sldMkLst>
      </pc:sldChg>
    </pc:docChg>
  </pc:docChgLst>
  <pc:docChgLst>
    <pc:chgData name="Lou Cash" userId="S::lou.cash@westminster-abbey.org::86be4a58-c22e-4e67-b9c9-cb87f0968146" providerId="AD" clId="Web-{65771FEC-2894-D5DD-91BE-6811A6F04B11}"/>
    <pc:docChg chg="addSld modSld sldOrd">
      <pc:chgData name="Lou Cash" userId="S::lou.cash@westminster-abbey.org::86be4a58-c22e-4e67-b9c9-cb87f0968146" providerId="AD" clId="Web-{65771FEC-2894-D5DD-91BE-6811A6F04B11}" dt="2024-10-15T13:23:11.417" v="2253" actId="20577"/>
      <pc:docMkLst>
        <pc:docMk/>
      </pc:docMkLst>
      <pc:sldChg chg="addSp delSp modSp modNotes">
        <pc:chgData name="Lou Cash" userId="S::lou.cash@westminster-abbey.org::86be4a58-c22e-4e67-b9c9-cb87f0968146" providerId="AD" clId="Web-{65771FEC-2894-D5DD-91BE-6811A6F04B11}" dt="2024-10-15T13:00:56.517" v="1591"/>
        <pc:sldMkLst>
          <pc:docMk/>
          <pc:sldMk cId="3712833313" sldId="365"/>
        </pc:sldMkLst>
      </pc:sldChg>
      <pc:sldChg chg="addSp delSp modSp ord">
        <pc:chgData name="Lou Cash" userId="S::lou.cash@westminster-abbey.org::86be4a58-c22e-4e67-b9c9-cb87f0968146" providerId="AD" clId="Web-{65771FEC-2894-D5DD-91BE-6811A6F04B11}" dt="2024-10-15T13:23:11.417" v="2253" actId="20577"/>
        <pc:sldMkLst>
          <pc:docMk/>
          <pc:sldMk cId="3819458236" sldId="393"/>
        </pc:sldMkLst>
        <pc:spChg chg="mod">
          <ac:chgData name="Lou Cash" userId="S::lou.cash@westminster-abbey.org::86be4a58-c22e-4e67-b9c9-cb87f0968146" providerId="AD" clId="Web-{65771FEC-2894-D5DD-91BE-6811A6F04B11}" dt="2024-10-15T12:38:58.698" v="832" actId="1076"/>
          <ac:spMkLst>
            <pc:docMk/>
            <pc:sldMk cId="3819458236" sldId="393"/>
            <ac:spMk id="10" creationId="{C478436B-4B01-E44C-9310-D52D2C2537E3}"/>
          </ac:spMkLst>
        </pc:spChg>
        <pc:spChg chg="mod">
          <ac:chgData name="Lou Cash" userId="S::lou.cash@westminster-abbey.org::86be4a58-c22e-4e67-b9c9-cb87f0968146" providerId="AD" clId="Web-{65771FEC-2894-D5DD-91BE-6811A6F04B11}" dt="2024-10-15T13:23:11.417" v="2253" actId="20577"/>
          <ac:spMkLst>
            <pc:docMk/>
            <pc:sldMk cId="3819458236" sldId="393"/>
            <ac:spMk id="12" creationId="{74A5BF1B-AC89-545A-8446-99E1D699CE4F}"/>
          </ac:spMkLst>
        </pc:spChg>
      </pc:sldChg>
      <pc:sldChg chg="modSp ord modNotes">
        <pc:chgData name="Lou Cash" userId="S::lou.cash@westminster-abbey.org::86be4a58-c22e-4e67-b9c9-cb87f0968146" providerId="AD" clId="Web-{65771FEC-2894-D5DD-91BE-6811A6F04B11}" dt="2024-10-15T13:11:47.271" v="1887" actId="20577"/>
        <pc:sldMkLst>
          <pc:docMk/>
          <pc:sldMk cId="2442929998" sldId="394"/>
        </pc:sldMkLst>
        <pc:spChg chg="mod">
          <ac:chgData name="Lou Cash" userId="S::lou.cash@westminster-abbey.org::86be4a58-c22e-4e67-b9c9-cb87f0968146" providerId="AD" clId="Web-{65771FEC-2894-D5DD-91BE-6811A6F04B11}" dt="2024-10-15T13:11:47.271" v="1887" actId="20577"/>
          <ac:spMkLst>
            <pc:docMk/>
            <pc:sldMk cId="2442929998" sldId="394"/>
            <ac:spMk id="12" creationId="{74A5BF1B-AC89-545A-8446-99E1D699CE4F}"/>
          </ac:spMkLst>
        </pc:spChg>
      </pc:sldChg>
      <pc:sldChg chg="addSp delSp modSp">
        <pc:chgData name="Lou Cash" userId="S::lou.cash@westminster-abbey.org::86be4a58-c22e-4e67-b9c9-cb87f0968146" providerId="AD" clId="Web-{65771FEC-2894-D5DD-91BE-6811A6F04B11}" dt="2024-10-15T11:53:43.819" v="167" actId="14100"/>
        <pc:sldMkLst>
          <pc:docMk/>
          <pc:sldMk cId="3515797782" sldId="395"/>
        </pc:sldMkLst>
        <pc:spChg chg="add mod">
          <ac:chgData name="Lou Cash" userId="S::lou.cash@westminster-abbey.org::86be4a58-c22e-4e67-b9c9-cb87f0968146" providerId="AD" clId="Web-{65771FEC-2894-D5DD-91BE-6811A6F04B11}" dt="2024-10-15T11:53:43.819" v="167" actId="14100"/>
          <ac:spMkLst>
            <pc:docMk/>
            <pc:sldMk cId="3515797782" sldId="395"/>
            <ac:spMk id="2" creationId="{2A7086E5-4EA2-6B4E-7F5F-FF2159DE1A2C}"/>
          </ac:spMkLst>
        </pc:spChg>
        <pc:spChg chg="mod">
          <ac:chgData name="Lou Cash" userId="S::lou.cash@westminster-abbey.org::86be4a58-c22e-4e67-b9c9-cb87f0968146" providerId="AD" clId="Web-{65771FEC-2894-D5DD-91BE-6811A6F04B11}" dt="2024-10-15T11:49:41.141" v="15" actId="20577"/>
          <ac:spMkLst>
            <pc:docMk/>
            <pc:sldMk cId="3515797782" sldId="395"/>
            <ac:spMk id="10" creationId="{C478436B-4B01-E44C-9310-D52D2C2537E3}"/>
          </ac:spMkLst>
        </pc:spChg>
      </pc:sldChg>
      <pc:sldChg chg="add replId">
        <pc:chgData name="Lou Cash" userId="S::lou.cash@westminster-abbey.org::86be4a58-c22e-4e67-b9c9-cb87f0968146" providerId="AD" clId="Web-{65771FEC-2894-D5DD-91BE-6811A6F04B11}" dt="2024-10-15T11:49:06.750" v="0"/>
        <pc:sldMkLst>
          <pc:docMk/>
          <pc:sldMk cId="1784652207" sldId="396"/>
        </pc:sldMkLst>
      </pc:sldChg>
      <pc:sldChg chg="add replId">
        <pc:chgData name="Lou Cash" userId="S::lou.cash@westminster-abbey.org::86be4a58-c22e-4e67-b9c9-cb87f0968146" providerId="AD" clId="Web-{65771FEC-2894-D5DD-91BE-6811A6F04B11}" dt="2024-10-15T11:49:08.531" v="1"/>
        <pc:sldMkLst>
          <pc:docMk/>
          <pc:sldMk cId="1789264024" sldId="397"/>
        </pc:sldMkLst>
      </pc:sldChg>
      <pc:sldChg chg="add replId">
        <pc:chgData name="Lou Cash" userId="S::lou.cash@westminster-abbey.org::86be4a58-c22e-4e67-b9c9-cb87f0968146" providerId="AD" clId="Web-{65771FEC-2894-D5DD-91BE-6811A6F04B11}" dt="2024-10-15T11:49:10.859" v="2"/>
        <pc:sldMkLst>
          <pc:docMk/>
          <pc:sldMk cId="4280660828" sldId="398"/>
        </pc:sldMkLst>
      </pc:sldChg>
      <pc:sldChg chg="add replId">
        <pc:chgData name="Lou Cash" userId="S::lou.cash@westminster-abbey.org::86be4a58-c22e-4e67-b9c9-cb87f0968146" providerId="AD" clId="Web-{65771FEC-2894-D5DD-91BE-6811A6F04B11}" dt="2024-10-15T11:49:12.781" v="3"/>
        <pc:sldMkLst>
          <pc:docMk/>
          <pc:sldMk cId="1181678641" sldId="399"/>
        </pc:sldMkLst>
      </pc:sldChg>
      <pc:sldChg chg="addSp modSp add ord replId modNotes">
        <pc:chgData name="Lou Cash" userId="S::lou.cash@westminster-abbey.org::86be4a58-c22e-4e67-b9c9-cb87f0968146" providerId="AD" clId="Web-{65771FEC-2894-D5DD-91BE-6811A6F04B11}" dt="2024-10-15T13:02:51.774" v="1621"/>
        <pc:sldMkLst>
          <pc:docMk/>
          <pc:sldMk cId="3326526579" sldId="400"/>
        </pc:sldMkLst>
        <pc:spChg chg="mod">
          <ac:chgData name="Lou Cash" userId="S::lou.cash@westminster-abbey.org::86be4a58-c22e-4e67-b9c9-cb87f0968146" providerId="AD" clId="Web-{65771FEC-2894-D5DD-91BE-6811A6F04B11}" dt="2024-10-15T12:57:18.403" v="1494" actId="20577"/>
          <ac:spMkLst>
            <pc:docMk/>
            <pc:sldMk cId="3326526579" sldId="400"/>
            <ac:spMk id="10" creationId="{C478436B-4B01-E44C-9310-D52D2C2537E3}"/>
          </ac:spMkLst>
        </pc:spChg>
        <pc:spChg chg="mod">
          <ac:chgData name="Lou Cash" userId="S::lou.cash@westminster-abbey.org::86be4a58-c22e-4e67-b9c9-cb87f0968146" providerId="AD" clId="Web-{65771FEC-2894-D5DD-91BE-6811A6F04B11}" dt="2024-10-15T12:57:15.106" v="1493" actId="20577"/>
          <ac:spMkLst>
            <pc:docMk/>
            <pc:sldMk cId="3326526579" sldId="400"/>
            <ac:spMk id="12" creationId="{74A5BF1B-AC89-545A-8446-99E1D699CE4F}"/>
          </ac:spMkLst>
        </pc:spChg>
        <pc:picChg chg="add mod">
          <ac:chgData name="Lou Cash" userId="S::lou.cash@westminster-abbey.org::86be4a58-c22e-4e67-b9c9-cb87f0968146" providerId="AD" clId="Web-{65771FEC-2894-D5DD-91BE-6811A6F04B11}" dt="2024-10-15T12:57:12.309" v="1492" actId="1076"/>
          <ac:picMkLst>
            <pc:docMk/>
            <pc:sldMk cId="3326526579" sldId="400"/>
            <ac:picMk id="4" creationId="{2CB5ABBB-9958-E261-1B6E-578E9D362B32}"/>
          </ac:picMkLst>
        </pc:picChg>
      </pc:sldChg>
    </pc:docChg>
  </pc:docChgLst>
  <pc:docChgLst>
    <pc:chgData name="Sian Shaw" userId="S::sian.shaw@westminster-abbey.org::cf930bf7-ba7f-4ec0-9225-526cb0af2be3" providerId="AD" clId="Web-{27CE9EE4-1CB9-754D-3759-D5A4BF78E32A}"/>
    <pc:docChg chg="modSld">
      <pc:chgData name="Sian Shaw" userId="S::sian.shaw@westminster-abbey.org::cf930bf7-ba7f-4ec0-9225-526cb0af2be3" providerId="AD" clId="Web-{27CE9EE4-1CB9-754D-3759-D5A4BF78E32A}" dt="2025-01-06T14:55:07.972" v="43" actId="1076"/>
      <pc:docMkLst>
        <pc:docMk/>
      </pc:docMkLst>
      <pc:sldChg chg="addSp delSp modSp">
        <pc:chgData name="Sian Shaw" userId="S::sian.shaw@westminster-abbey.org::cf930bf7-ba7f-4ec0-9225-526cb0af2be3" providerId="AD" clId="Web-{27CE9EE4-1CB9-754D-3759-D5A4BF78E32A}" dt="2025-01-06T14:55:07.972" v="43" actId="1076"/>
        <pc:sldMkLst>
          <pc:docMk/>
          <pc:sldMk cId="917012578" sldId="410"/>
        </pc:sldMkLst>
        <pc:spChg chg="mod">
          <ac:chgData name="Sian Shaw" userId="S::sian.shaw@westminster-abbey.org::cf930bf7-ba7f-4ec0-9225-526cb0af2be3" providerId="AD" clId="Web-{27CE9EE4-1CB9-754D-3759-D5A4BF78E32A}" dt="2025-01-06T14:53:38.748" v="12" actId="20577"/>
          <ac:spMkLst>
            <pc:docMk/>
            <pc:sldMk cId="917012578" sldId="410"/>
            <ac:spMk id="3" creationId="{CB22E136-4919-C141-4E52-3EBA3B3F2A03}"/>
          </ac:spMkLst>
        </pc:spChg>
        <pc:spChg chg="del">
          <ac:chgData name="Sian Shaw" userId="S::sian.shaw@westminster-abbey.org::cf930bf7-ba7f-4ec0-9225-526cb0af2be3" providerId="AD" clId="Web-{27CE9EE4-1CB9-754D-3759-D5A4BF78E32A}" dt="2025-01-06T14:54:03.624" v="25"/>
          <ac:spMkLst>
            <pc:docMk/>
            <pc:sldMk cId="917012578" sldId="410"/>
            <ac:spMk id="4" creationId="{CFD59355-F69B-6A2E-12C0-43DC013587DC}"/>
          </ac:spMkLst>
        </pc:spChg>
        <pc:spChg chg="add del mod">
          <ac:chgData name="Sian Shaw" userId="S::sian.shaw@westminster-abbey.org::cf930bf7-ba7f-4ec0-9225-526cb0af2be3" providerId="AD" clId="Web-{27CE9EE4-1CB9-754D-3759-D5A4BF78E32A}" dt="2025-01-06T14:55:07.972" v="43" actId="1076"/>
          <ac:spMkLst>
            <pc:docMk/>
            <pc:sldMk cId="917012578" sldId="410"/>
            <ac:spMk id="8" creationId="{9E5CE627-B989-689F-0A21-6945C70B1089}"/>
          </ac:spMkLst>
        </pc:spChg>
        <pc:picChg chg="mod">
          <ac:chgData name="Sian Shaw" userId="S::sian.shaw@westminster-abbey.org::cf930bf7-ba7f-4ec0-9225-526cb0af2be3" providerId="AD" clId="Web-{27CE9EE4-1CB9-754D-3759-D5A4BF78E32A}" dt="2025-01-06T14:55:02.409" v="41" actId="1076"/>
          <ac:picMkLst>
            <pc:docMk/>
            <pc:sldMk cId="917012578" sldId="410"/>
            <ac:picMk id="7" creationId="{B8484878-56F5-093D-E32F-D958A9072A8E}"/>
          </ac:picMkLst>
        </pc:picChg>
      </pc:sldChg>
    </pc:docChg>
  </pc:docChgLst>
  <pc:docChgLst>
    <pc:chgData name="Sian Shaw" userId="S::sian.shaw@westminster-abbey.org::cf930bf7-ba7f-4ec0-9225-526cb0af2be3" providerId="AD" clId="Web-{40A78552-A0F9-5948-F8DB-4DA9FA3EFEEC}"/>
    <pc:docChg chg="modSld">
      <pc:chgData name="Sian Shaw" userId="S::sian.shaw@westminster-abbey.org::cf930bf7-ba7f-4ec0-9225-526cb0af2be3" providerId="AD" clId="Web-{40A78552-A0F9-5948-F8DB-4DA9FA3EFEEC}" dt="2024-12-09T14:17:48.773" v="3" actId="20577"/>
      <pc:docMkLst>
        <pc:docMk/>
      </pc:docMkLst>
      <pc:sldChg chg="modSp">
        <pc:chgData name="Sian Shaw" userId="S::sian.shaw@westminster-abbey.org::cf930bf7-ba7f-4ec0-9225-526cb0af2be3" providerId="AD" clId="Web-{40A78552-A0F9-5948-F8DB-4DA9FA3EFEEC}" dt="2024-12-09T14:17:48.773" v="3" actId="20577"/>
        <pc:sldMkLst>
          <pc:docMk/>
          <pc:sldMk cId="2475907434" sldId="406"/>
        </pc:sldMkLst>
        <pc:spChg chg="mod">
          <ac:chgData name="Sian Shaw" userId="S::sian.shaw@westminster-abbey.org::cf930bf7-ba7f-4ec0-9225-526cb0af2be3" providerId="AD" clId="Web-{40A78552-A0F9-5948-F8DB-4DA9FA3EFEEC}" dt="2024-12-09T14:17:48.773" v="3" actId="20577"/>
          <ac:spMkLst>
            <pc:docMk/>
            <pc:sldMk cId="2475907434" sldId="406"/>
            <ac:spMk id="2" creationId="{F4C18753-1217-316A-E420-CB55FBDC68DA}"/>
          </ac:spMkLst>
        </pc:spChg>
      </pc:sldChg>
    </pc:docChg>
  </pc:docChgLst>
  <pc:docChgLst>
    <pc:chgData name="Sian Shaw" userId="cf930bf7-ba7f-4ec0-9225-526cb0af2be3" providerId="ADAL" clId="{BC5071EB-E11A-4868-A551-4D0567F7CB45}"/>
    <pc:docChg chg="modSld">
      <pc:chgData name="Sian Shaw" userId="cf930bf7-ba7f-4ec0-9225-526cb0af2be3" providerId="ADAL" clId="{BC5071EB-E11A-4868-A551-4D0567F7CB45}" dt="2025-01-06T14:55:43.680" v="2" actId="1076"/>
      <pc:docMkLst>
        <pc:docMk/>
      </pc:docMkLst>
      <pc:sldChg chg="modSp mod">
        <pc:chgData name="Sian Shaw" userId="cf930bf7-ba7f-4ec0-9225-526cb0af2be3" providerId="ADAL" clId="{BC5071EB-E11A-4868-A551-4D0567F7CB45}" dt="2025-01-06T14:55:43.680" v="2" actId="1076"/>
        <pc:sldMkLst>
          <pc:docMk/>
          <pc:sldMk cId="917012578" sldId="410"/>
        </pc:sldMkLst>
        <pc:spChg chg="mod">
          <ac:chgData name="Sian Shaw" userId="cf930bf7-ba7f-4ec0-9225-526cb0af2be3" providerId="ADAL" clId="{BC5071EB-E11A-4868-A551-4D0567F7CB45}" dt="2025-01-06T14:55:43.680" v="2" actId="1076"/>
          <ac:spMkLst>
            <pc:docMk/>
            <pc:sldMk cId="917012578" sldId="410"/>
            <ac:spMk id="8" creationId="{9E5CE627-B989-689F-0A21-6945C70B1089}"/>
          </ac:spMkLst>
        </pc:spChg>
        <pc:picChg chg="mod">
          <ac:chgData name="Sian Shaw" userId="cf930bf7-ba7f-4ec0-9225-526cb0af2be3" providerId="ADAL" clId="{BC5071EB-E11A-4868-A551-4D0567F7CB45}" dt="2025-01-06T14:55:41.613" v="1" actId="1076"/>
          <ac:picMkLst>
            <pc:docMk/>
            <pc:sldMk cId="917012578" sldId="410"/>
            <ac:picMk id="7" creationId="{B8484878-56F5-093D-E32F-D958A9072A8E}"/>
          </ac:picMkLst>
        </pc:picChg>
      </pc:sldChg>
    </pc:docChg>
  </pc:docChgLst>
  <pc:docChgLst>
    <pc:chgData name="Sian Shaw" userId="S::sian.shaw@westminster-abbey.org::cf930bf7-ba7f-4ec0-9225-526cb0af2be3" providerId="AD" clId="Web-{185054A9-06D1-3F95-5590-C9AF9B9DF6C8}"/>
    <pc:docChg chg="modSld">
      <pc:chgData name="Sian Shaw" userId="S::sian.shaw@westminster-abbey.org::cf930bf7-ba7f-4ec0-9225-526cb0af2be3" providerId="AD" clId="Web-{185054A9-06D1-3F95-5590-C9AF9B9DF6C8}" dt="2024-11-29T15:18:24.382" v="22" actId="1076"/>
      <pc:docMkLst>
        <pc:docMk/>
      </pc:docMkLst>
      <pc:sldChg chg="mod setBg">
        <pc:chgData name="Sian Shaw" userId="S::sian.shaw@westminster-abbey.org::cf930bf7-ba7f-4ec0-9225-526cb0af2be3" providerId="AD" clId="Web-{185054A9-06D1-3F95-5590-C9AF9B9DF6C8}" dt="2024-11-29T14:04:58.522" v="17"/>
        <pc:sldMkLst>
          <pc:docMk/>
          <pc:sldMk cId="3512310128" sldId="392"/>
        </pc:sldMkLst>
      </pc:sldChg>
      <pc:sldChg chg="addSp delSp modSp">
        <pc:chgData name="Sian Shaw" userId="S::sian.shaw@westminster-abbey.org::cf930bf7-ba7f-4ec0-9225-526cb0af2be3" providerId="AD" clId="Web-{185054A9-06D1-3F95-5590-C9AF9B9DF6C8}" dt="2024-11-29T13:57:14.591" v="16" actId="1076"/>
        <pc:sldMkLst>
          <pc:docMk/>
          <pc:sldMk cId="3515797782" sldId="395"/>
        </pc:sldMkLst>
        <pc:spChg chg="del mod">
          <ac:chgData name="Sian Shaw" userId="S::sian.shaw@westminster-abbey.org::cf930bf7-ba7f-4ec0-9225-526cb0af2be3" providerId="AD" clId="Web-{185054A9-06D1-3F95-5590-C9AF9B9DF6C8}" dt="2024-11-29T13:56:47.857" v="4"/>
          <ac:spMkLst>
            <pc:docMk/>
            <pc:sldMk cId="3515797782" sldId="395"/>
            <ac:spMk id="2" creationId="{2A7086E5-4EA2-6B4E-7F5F-FF2159DE1A2C}"/>
          </ac:spMkLst>
        </pc:spChg>
        <pc:spChg chg="add mod">
          <ac:chgData name="Sian Shaw" userId="S::sian.shaw@westminster-abbey.org::cf930bf7-ba7f-4ec0-9225-526cb0af2be3" providerId="AD" clId="Web-{185054A9-06D1-3F95-5590-C9AF9B9DF6C8}" dt="2024-11-29T13:57:13.185" v="15" actId="14100"/>
          <ac:spMkLst>
            <pc:docMk/>
            <pc:sldMk cId="3515797782" sldId="395"/>
            <ac:spMk id="4" creationId="{94B784E3-7787-407F-8234-E75C2A4CA545}"/>
          </ac:spMkLst>
        </pc:spChg>
        <pc:picChg chg="add mod">
          <ac:chgData name="Sian Shaw" userId="S::sian.shaw@westminster-abbey.org::cf930bf7-ba7f-4ec0-9225-526cb0af2be3" providerId="AD" clId="Web-{185054A9-06D1-3F95-5590-C9AF9B9DF6C8}" dt="2024-11-29T13:57:14.591" v="16" actId="1076"/>
          <ac:picMkLst>
            <pc:docMk/>
            <pc:sldMk cId="3515797782" sldId="395"/>
            <ac:picMk id="5" creationId="{92F4E94D-4BBB-3CF1-84D7-1DF033E6045E}"/>
          </ac:picMkLst>
        </pc:picChg>
      </pc:sldChg>
      <pc:sldChg chg="addSp modSp">
        <pc:chgData name="Sian Shaw" userId="S::sian.shaw@westminster-abbey.org::cf930bf7-ba7f-4ec0-9225-526cb0af2be3" providerId="AD" clId="Web-{185054A9-06D1-3F95-5590-C9AF9B9DF6C8}" dt="2024-11-29T15:18:24.382" v="22" actId="1076"/>
        <pc:sldMkLst>
          <pc:docMk/>
          <pc:sldMk cId="345720751" sldId="402"/>
        </pc:sldMkLst>
        <pc:spChg chg="mod">
          <ac:chgData name="Sian Shaw" userId="S::sian.shaw@westminster-abbey.org::cf930bf7-ba7f-4ec0-9225-526cb0af2be3" providerId="AD" clId="Web-{185054A9-06D1-3F95-5590-C9AF9B9DF6C8}" dt="2024-11-29T15:18:24.382" v="22" actId="1076"/>
          <ac:spMkLst>
            <pc:docMk/>
            <pc:sldMk cId="345720751" sldId="402"/>
            <ac:spMk id="3" creationId="{3C977FEC-3261-0082-36C2-F8AC3B9DE542}"/>
          </ac:spMkLst>
        </pc:spChg>
        <pc:spChg chg="add mod">
          <ac:chgData name="Sian Shaw" userId="S::sian.shaw@westminster-abbey.org::cf930bf7-ba7f-4ec0-9225-526cb0af2be3" providerId="AD" clId="Web-{185054A9-06D1-3F95-5590-C9AF9B9DF6C8}" dt="2024-11-29T15:18:19.992" v="21" actId="20577"/>
          <ac:spMkLst>
            <pc:docMk/>
            <pc:sldMk cId="345720751" sldId="402"/>
            <ac:spMk id="6" creationId="{9BD2918E-3712-0FA7-959A-CCE726DC35ED}"/>
          </ac:spMkLst>
        </pc:spChg>
      </pc:sldChg>
    </pc:docChg>
  </pc:docChgLst>
  <pc:docChgLst>
    <pc:chgData name="Lou Cash" userId="S::lou.cash@westminster-abbey.org::86be4a58-c22e-4e67-b9c9-cb87f0968146" providerId="AD" clId="Web-{570114F7-0438-C1C8-F8DA-A21225ED53C7}"/>
    <pc:docChg chg="modSld">
      <pc:chgData name="Lou Cash" userId="S::lou.cash@westminster-abbey.org::86be4a58-c22e-4e67-b9c9-cb87f0968146" providerId="AD" clId="Web-{570114F7-0438-C1C8-F8DA-A21225ED53C7}" dt="2024-11-26T20:32:04.867" v="9" actId="1076"/>
      <pc:docMkLst>
        <pc:docMk/>
      </pc:docMkLst>
      <pc:sldChg chg="modSp">
        <pc:chgData name="Lou Cash" userId="S::lou.cash@westminster-abbey.org::86be4a58-c22e-4e67-b9c9-cb87f0968146" providerId="AD" clId="Web-{570114F7-0438-C1C8-F8DA-A21225ED53C7}" dt="2024-11-26T20:32:04.867" v="9" actId="1076"/>
        <pc:sldMkLst>
          <pc:docMk/>
          <pc:sldMk cId="917012578" sldId="410"/>
        </pc:sldMkLst>
        <pc:spChg chg="mod">
          <ac:chgData name="Lou Cash" userId="S::lou.cash@westminster-abbey.org::86be4a58-c22e-4e67-b9c9-cb87f0968146" providerId="AD" clId="Web-{570114F7-0438-C1C8-F8DA-A21225ED53C7}" dt="2024-11-26T20:31:56.413" v="6" actId="20577"/>
          <ac:spMkLst>
            <pc:docMk/>
            <pc:sldMk cId="917012578" sldId="410"/>
            <ac:spMk id="3" creationId="{CB22E136-4919-C141-4E52-3EBA3B3F2A03}"/>
          </ac:spMkLst>
        </pc:spChg>
        <pc:spChg chg="mod">
          <ac:chgData name="Lou Cash" userId="S::lou.cash@westminster-abbey.org::86be4a58-c22e-4e67-b9c9-cb87f0968146" providerId="AD" clId="Web-{570114F7-0438-C1C8-F8DA-A21225ED53C7}" dt="2024-11-26T20:31:58.835" v="7" actId="1076"/>
          <ac:spMkLst>
            <pc:docMk/>
            <pc:sldMk cId="917012578" sldId="410"/>
            <ac:spMk id="8" creationId="{9E5CE627-B989-689F-0A21-6945C70B1089}"/>
          </ac:spMkLst>
        </pc:spChg>
        <pc:picChg chg="mod">
          <ac:chgData name="Lou Cash" userId="S::lou.cash@westminster-abbey.org::86be4a58-c22e-4e67-b9c9-cb87f0968146" providerId="AD" clId="Web-{570114F7-0438-C1C8-F8DA-A21225ED53C7}" dt="2024-11-26T20:32:04.867" v="9" actId="1076"/>
          <ac:picMkLst>
            <pc:docMk/>
            <pc:sldMk cId="917012578" sldId="410"/>
            <ac:picMk id="7" creationId="{B8484878-56F5-093D-E32F-D958A9072A8E}"/>
          </ac:picMkLst>
        </pc:picChg>
      </pc:sldChg>
    </pc:docChg>
  </pc:docChgLst>
  <pc:docChgLst>
    <pc:chgData name="Lou Cash" userId="S::lou.cash@westminster-abbey.org::86be4a58-c22e-4e67-b9c9-cb87f0968146" providerId="AD" clId="Web-{C85CBA36-24DB-DC78-9EBB-8375439C434A}"/>
    <pc:docChg chg="mod modSld">
      <pc:chgData name="Lou Cash" userId="S::lou.cash@westminster-abbey.org::86be4a58-c22e-4e67-b9c9-cb87f0968146" providerId="AD" clId="Web-{C85CBA36-24DB-DC78-9EBB-8375439C434A}" dt="2024-11-27T12:00:11.621" v="93" actId="20577"/>
      <pc:docMkLst>
        <pc:docMk/>
      </pc:docMkLst>
      <pc:sldChg chg="modSp modCm modNotes">
        <pc:chgData name="Lou Cash" userId="S::lou.cash@westminster-abbey.org::86be4a58-c22e-4e67-b9c9-cb87f0968146" providerId="AD" clId="Web-{C85CBA36-24DB-DC78-9EBB-8375439C434A}" dt="2024-11-27T11:48:43.890" v="90" actId="20577"/>
        <pc:sldMkLst>
          <pc:docMk/>
          <pc:sldMk cId="2475907434" sldId="406"/>
        </pc:sldMkLst>
        <pc:spChg chg="mod">
          <ac:chgData name="Lou Cash" userId="S::lou.cash@westminster-abbey.org::86be4a58-c22e-4e67-b9c9-cb87f0968146" providerId="AD" clId="Web-{C85CBA36-24DB-DC78-9EBB-8375439C434A}" dt="2024-11-27T11:48:43.890" v="90" actId="20577"/>
          <ac:spMkLst>
            <pc:docMk/>
            <pc:sldMk cId="2475907434" sldId="406"/>
            <ac:spMk id="3" creationId="{B349F7CC-21E4-B940-3289-AA253A97AD92}"/>
          </ac:spMkLst>
        </pc:spChg>
      </pc:sldChg>
      <pc:sldChg chg="modSp">
        <pc:chgData name="Lou Cash" userId="S::lou.cash@westminster-abbey.org::86be4a58-c22e-4e67-b9c9-cb87f0968146" providerId="AD" clId="Web-{C85CBA36-24DB-DC78-9EBB-8375439C434A}" dt="2024-11-27T12:00:11.621" v="93" actId="20577"/>
        <pc:sldMkLst>
          <pc:docMk/>
          <pc:sldMk cId="2831679552" sldId="412"/>
        </pc:sldMkLst>
        <pc:spChg chg="mod">
          <ac:chgData name="Lou Cash" userId="S::lou.cash@westminster-abbey.org::86be4a58-c22e-4e67-b9c9-cb87f0968146" providerId="AD" clId="Web-{C85CBA36-24DB-DC78-9EBB-8375439C434A}" dt="2024-11-27T12:00:11.621" v="93" actId="20577"/>
          <ac:spMkLst>
            <pc:docMk/>
            <pc:sldMk cId="2831679552" sldId="412"/>
            <ac:spMk id="6" creationId="{4087C865-2F23-65DB-A852-3FE7F6FD3733}"/>
          </ac:spMkLst>
        </pc:spChg>
      </pc:sldChg>
    </pc:docChg>
  </pc:docChgLst>
  <pc:docChgLst>
    <pc:chgData name="Lou Cash" userId="S::lou.cash@westminster-abbey.org::86be4a58-c22e-4e67-b9c9-cb87f0968146" providerId="AD" clId="Web-{9BBB8D4F-FE6B-2F28-4542-F9DE32C7F1A1}"/>
    <pc:docChg chg="addSld delSld modSld sldOrd">
      <pc:chgData name="Lou Cash" userId="S::lou.cash@westminster-abbey.org::86be4a58-c22e-4e67-b9c9-cb87f0968146" providerId="AD" clId="Web-{9BBB8D4F-FE6B-2F28-4542-F9DE32C7F1A1}" dt="2024-11-26T17:14:54.718" v="3105" actId="1076"/>
      <pc:docMkLst>
        <pc:docMk/>
      </pc:docMkLst>
      <pc:sldChg chg="modSp">
        <pc:chgData name="Lou Cash" userId="S::lou.cash@westminster-abbey.org::86be4a58-c22e-4e67-b9c9-cb87f0968146" providerId="AD" clId="Web-{9BBB8D4F-FE6B-2F28-4542-F9DE32C7F1A1}" dt="2024-11-26T17:14:54.718" v="3105" actId="1076"/>
        <pc:sldMkLst>
          <pc:docMk/>
          <pc:sldMk cId="3819458236" sldId="393"/>
        </pc:sldMkLst>
        <pc:spChg chg="mod">
          <ac:chgData name="Lou Cash" userId="S::lou.cash@westminster-abbey.org::86be4a58-c22e-4e67-b9c9-cb87f0968146" providerId="AD" clId="Web-{9BBB8D4F-FE6B-2F28-4542-F9DE32C7F1A1}" dt="2024-11-26T17:14:54.718" v="3105" actId="1076"/>
          <ac:spMkLst>
            <pc:docMk/>
            <pc:sldMk cId="3819458236" sldId="393"/>
            <ac:spMk id="10" creationId="{C478436B-4B01-E44C-9310-D52D2C2537E3}"/>
          </ac:spMkLst>
        </pc:spChg>
      </pc:sldChg>
      <pc:sldChg chg="addSp delSp modSp del">
        <pc:chgData name="Lou Cash" userId="S::lou.cash@westminster-abbey.org::86be4a58-c22e-4e67-b9c9-cb87f0968146" providerId="AD" clId="Web-{9BBB8D4F-FE6B-2F28-4542-F9DE32C7F1A1}" dt="2024-11-26T17:08:17.969" v="3031"/>
        <pc:sldMkLst>
          <pc:docMk/>
          <pc:sldMk cId="1181678641" sldId="399"/>
        </pc:sldMkLst>
        <pc:spChg chg="add del mod">
          <ac:chgData name="Lou Cash" userId="S::lou.cash@westminster-abbey.org::86be4a58-c22e-4e67-b9c9-cb87f0968146" providerId="AD" clId="Web-{9BBB8D4F-FE6B-2F28-4542-F9DE32C7F1A1}" dt="2024-11-26T17:06:05.760" v="2954"/>
          <ac:spMkLst>
            <pc:docMk/>
            <pc:sldMk cId="1181678641" sldId="399"/>
            <ac:spMk id="5" creationId="{540DEB88-1077-3C5E-6AC1-DF53AB206970}"/>
          </ac:spMkLst>
        </pc:spChg>
        <pc:picChg chg="mod">
          <ac:chgData name="Lou Cash" userId="S::lou.cash@westminster-abbey.org::86be4a58-c22e-4e67-b9c9-cb87f0968146" providerId="AD" clId="Web-{9BBB8D4F-FE6B-2F28-4542-F9DE32C7F1A1}" dt="2024-11-26T17:05:43.338" v="2951" actId="1076"/>
          <ac:picMkLst>
            <pc:docMk/>
            <pc:sldMk cId="1181678641" sldId="399"/>
            <ac:picMk id="2" creationId="{C356DA35-B372-B72C-FF47-179722291B77}"/>
          </ac:picMkLst>
        </pc:picChg>
        <pc:picChg chg="add del mod">
          <ac:chgData name="Lou Cash" userId="S::lou.cash@westminster-abbey.org::86be4a58-c22e-4e67-b9c9-cb87f0968146" providerId="AD" clId="Web-{9BBB8D4F-FE6B-2F28-4542-F9DE32C7F1A1}" dt="2024-11-26T16:24:58.433" v="2396"/>
          <ac:picMkLst>
            <pc:docMk/>
            <pc:sldMk cId="1181678641" sldId="399"/>
            <ac:picMk id="4" creationId="{2947EA9A-ED58-E346-6A80-46457878E19F}"/>
          </ac:picMkLst>
        </pc:picChg>
      </pc:sldChg>
      <pc:sldChg chg="delSp modSp">
        <pc:chgData name="Lou Cash" userId="S::lou.cash@westminster-abbey.org::86be4a58-c22e-4e67-b9c9-cb87f0968146" providerId="AD" clId="Web-{9BBB8D4F-FE6B-2F28-4542-F9DE32C7F1A1}" dt="2024-11-26T12:49:29.120" v="3" actId="1076"/>
        <pc:sldMkLst>
          <pc:docMk/>
          <pc:sldMk cId="345720751" sldId="402"/>
        </pc:sldMkLst>
        <pc:spChg chg="del">
          <ac:chgData name="Lou Cash" userId="S::lou.cash@westminster-abbey.org::86be4a58-c22e-4e67-b9c9-cb87f0968146" providerId="AD" clId="Web-{9BBB8D4F-FE6B-2F28-4542-F9DE32C7F1A1}" dt="2024-11-26T12:49:23.011" v="2"/>
          <ac:spMkLst>
            <pc:docMk/>
            <pc:sldMk cId="345720751" sldId="402"/>
            <ac:spMk id="2" creationId="{899C0C55-138A-8D77-5426-72BC3202EF6B}"/>
          </ac:spMkLst>
        </pc:spChg>
        <pc:spChg chg="mod">
          <ac:chgData name="Lou Cash" userId="S::lou.cash@westminster-abbey.org::86be4a58-c22e-4e67-b9c9-cb87f0968146" providerId="AD" clId="Web-{9BBB8D4F-FE6B-2F28-4542-F9DE32C7F1A1}" dt="2024-11-26T12:49:29.120" v="3" actId="1076"/>
          <ac:spMkLst>
            <pc:docMk/>
            <pc:sldMk cId="345720751" sldId="402"/>
            <ac:spMk id="3" creationId="{3C977FEC-3261-0082-36C2-F8AC3B9DE542}"/>
          </ac:spMkLst>
        </pc:spChg>
      </pc:sldChg>
      <pc:sldChg chg="modSp">
        <pc:chgData name="Lou Cash" userId="S::lou.cash@westminster-abbey.org::86be4a58-c22e-4e67-b9c9-cb87f0968146" providerId="AD" clId="Web-{9BBB8D4F-FE6B-2F28-4542-F9DE32C7F1A1}" dt="2024-11-26T16:43:55.007" v="2573" actId="20577"/>
        <pc:sldMkLst>
          <pc:docMk/>
          <pc:sldMk cId="4019209274" sldId="403"/>
        </pc:sldMkLst>
        <pc:spChg chg="mod">
          <ac:chgData name="Lou Cash" userId="S::lou.cash@westminster-abbey.org::86be4a58-c22e-4e67-b9c9-cb87f0968146" providerId="AD" clId="Web-{9BBB8D4F-FE6B-2F28-4542-F9DE32C7F1A1}" dt="2024-11-26T16:42:29.051" v="2521" actId="20577"/>
          <ac:spMkLst>
            <pc:docMk/>
            <pc:sldMk cId="4019209274" sldId="403"/>
            <ac:spMk id="2" creationId="{DC3B7100-016D-D51F-3F0D-60F5AA202879}"/>
          </ac:spMkLst>
        </pc:spChg>
        <pc:spChg chg="mod">
          <ac:chgData name="Lou Cash" userId="S::lou.cash@westminster-abbey.org::86be4a58-c22e-4e67-b9c9-cb87f0968146" providerId="AD" clId="Web-{9BBB8D4F-FE6B-2F28-4542-F9DE32C7F1A1}" dt="2024-11-26T12:53:38.360" v="34" actId="14100"/>
          <ac:spMkLst>
            <pc:docMk/>
            <pc:sldMk cId="4019209274" sldId="403"/>
            <ac:spMk id="3" creationId="{6720D2FA-3521-7F5D-D83A-972B3E51336B}"/>
          </ac:spMkLst>
        </pc:spChg>
        <pc:spChg chg="mod">
          <ac:chgData name="Lou Cash" userId="S::lou.cash@westminster-abbey.org::86be4a58-c22e-4e67-b9c9-cb87f0968146" providerId="AD" clId="Web-{9BBB8D4F-FE6B-2F28-4542-F9DE32C7F1A1}" dt="2024-11-26T16:43:55.007" v="2573" actId="20577"/>
          <ac:spMkLst>
            <pc:docMk/>
            <pc:sldMk cId="4019209274" sldId="403"/>
            <ac:spMk id="6" creationId="{639BEE76-6F66-E1CC-D7FD-B92CD9F5808E}"/>
          </ac:spMkLst>
        </pc:spChg>
      </pc:sldChg>
      <pc:sldChg chg="addSp modSp modNotes">
        <pc:chgData name="Lou Cash" userId="S::lou.cash@westminster-abbey.org::86be4a58-c22e-4e67-b9c9-cb87f0968146" providerId="AD" clId="Web-{9BBB8D4F-FE6B-2F28-4542-F9DE32C7F1A1}" dt="2024-11-26T12:51:44.389" v="29" actId="20577"/>
        <pc:sldMkLst>
          <pc:docMk/>
          <pc:sldMk cId="2842546390" sldId="405"/>
        </pc:sldMkLst>
        <pc:spChg chg="mod">
          <ac:chgData name="Lou Cash" userId="S::lou.cash@westminster-abbey.org::86be4a58-c22e-4e67-b9c9-cb87f0968146" providerId="AD" clId="Web-{9BBB8D4F-FE6B-2F28-4542-F9DE32C7F1A1}" dt="2024-11-26T12:51:44.389" v="29" actId="20577"/>
          <ac:spMkLst>
            <pc:docMk/>
            <pc:sldMk cId="2842546390" sldId="405"/>
            <ac:spMk id="3" creationId="{2B6AA6D3-7487-4D27-0080-7E680CE46FFF}"/>
          </ac:spMkLst>
        </pc:spChg>
        <pc:spChg chg="add mod">
          <ac:chgData name="Lou Cash" userId="S::lou.cash@westminster-abbey.org::86be4a58-c22e-4e67-b9c9-cb87f0968146" providerId="AD" clId="Web-{9BBB8D4F-FE6B-2F28-4542-F9DE32C7F1A1}" dt="2024-11-26T12:51:30.654" v="26"/>
          <ac:spMkLst>
            <pc:docMk/>
            <pc:sldMk cId="2842546390" sldId="405"/>
            <ac:spMk id="6" creationId="{AE8942DC-12E4-5E99-EB0A-C6B491EAAD66}"/>
          </ac:spMkLst>
        </pc:spChg>
      </pc:sldChg>
      <pc:sldChg chg="modSp new modNotes">
        <pc:chgData name="Lou Cash" userId="S::lou.cash@westminster-abbey.org::86be4a58-c22e-4e67-b9c9-cb87f0968146" providerId="AD" clId="Web-{9BBB8D4F-FE6B-2F28-4542-F9DE32C7F1A1}" dt="2024-11-26T16:32:37.122" v="2495" actId="1076"/>
        <pc:sldMkLst>
          <pc:docMk/>
          <pc:sldMk cId="2475907434" sldId="406"/>
        </pc:sldMkLst>
        <pc:spChg chg="mod">
          <ac:chgData name="Lou Cash" userId="S::lou.cash@westminster-abbey.org::86be4a58-c22e-4e67-b9c9-cb87f0968146" providerId="AD" clId="Web-{9BBB8D4F-FE6B-2F28-4542-F9DE32C7F1A1}" dt="2024-11-26T16:31:59.730" v="2492" actId="20577"/>
          <ac:spMkLst>
            <pc:docMk/>
            <pc:sldMk cId="2475907434" sldId="406"/>
            <ac:spMk id="2" creationId="{F4C18753-1217-316A-E420-CB55FBDC68DA}"/>
          </ac:spMkLst>
        </pc:spChg>
        <pc:spChg chg="mod">
          <ac:chgData name="Lou Cash" userId="S::lou.cash@westminster-abbey.org::86be4a58-c22e-4e67-b9c9-cb87f0968146" providerId="AD" clId="Web-{9BBB8D4F-FE6B-2F28-4542-F9DE32C7F1A1}" dt="2024-11-26T16:32:37.122" v="2495" actId="1076"/>
          <ac:spMkLst>
            <pc:docMk/>
            <pc:sldMk cId="2475907434" sldId="406"/>
            <ac:spMk id="3" creationId="{B349F7CC-21E4-B940-3289-AA253A97AD92}"/>
          </ac:spMkLst>
        </pc:spChg>
      </pc:sldChg>
      <pc:sldChg chg="addSp modSp new">
        <pc:chgData name="Lou Cash" userId="S::lou.cash@westminster-abbey.org::86be4a58-c22e-4e67-b9c9-cb87f0968146" providerId="AD" clId="Web-{9BBB8D4F-FE6B-2F28-4542-F9DE32C7F1A1}" dt="2024-11-26T16:41:11.720" v="2519" actId="1076"/>
        <pc:sldMkLst>
          <pc:docMk/>
          <pc:sldMk cId="1047411561" sldId="407"/>
        </pc:sldMkLst>
        <pc:spChg chg="mod">
          <ac:chgData name="Lou Cash" userId="S::lou.cash@westminster-abbey.org::86be4a58-c22e-4e67-b9c9-cb87f0968146" providerId="AD" clId="Web-{9BBB8D4F-FE6B-2F28-4542-F9DE32C7F1A1}" dt="2024-11-26T16:41:11.720" v="2519" actId="1076"/>
          <ac:spMkLst>
            <pc:docMk/>
            <pc:sldMk cId="1047411561" sldId="407"/>
            <ac:spMk id="2" creationId="{B3BB2E22-D1C6-F0D7-584F-BE38F7433E58}"/>
          </ac:spMkLst>
        </pc:spChg>
        <pc:spChg chg="mod">
          <ac:chgData name="Lou Cash" userId="S::lou.cash@westminster-abbey.org::86be4a58-c22e-4e67-b9c9-cb87f0968146" providerId="AD" clId="Web-{9BBB8D4F-FE6B-2F28-4542-F9DE32C7F1A1}" dt="2024-11-26T16:40:37.656" v="2518" actId="14100"/>
          <ac:spMkLst>
            <pc:docMk/>
            <pc:sldMk cId="1047411561" sldId="407"/>
            <ac:spMk id="3" creationId="{35D24532-3E35-5344-FC43-3410793B0494}"/>
          </ac:spMkLst>
        </pc:spChg>
        <pc:spChg chg="add mod">
          <ac:chgData name="Lou Cash" userId="S::lou.cash@westminster-abbey.org::86be4a58-c22e-4e67-b9c9-cb87f0968146" providerId="AD" clId="Web-{9BBB8D4F-FE6B-2F28-4542-F9DE32C7F1A1}" dt="2024-11-26T16:40:19.546" v="2514" actId="20577"/>
          <ac:spMkLst>
            <pc:docMk/>
            <pc:sldMk cId="1047411561" sldId="407"/>
            <ac:spMk id="6" creationId="{9430C9CB-0390-02DC-64EB-9A3EE97A0519}"/>
          </ac:spMkLst>
        </pc:spChg>
      </pc:sldChg>
      <pc:sldChg chg="addSp modSp new">
        <pc:chgData name="Lou Cash" userId="S::lou.cash@westminster-abbey.org::86be4a58-c22e-4e67-b9c9-cb87f0968146" providerId="AD" clId="Web-{9BBB8D4F-FE6B-2F28-4542-F9DE32C7F1A1}" dt="2024-11-26T17:04:39.601" v="2950" actId="20577"/>
        <pc:sldMkLst>
          <pc:docMk/>
          <pc:sldMk cId="7827161" sldId="408"/>
        </pc:sldMkLst>
        <pc:spChg chg="mod">
          <ac:chgData name="Lou Cash" userId="S::lou.cash@westminster-abbey.org::86be4a58-c22e-4e67-b9c9-cb87f0968146" providerId="AD" clId="Web-{9BBB8D4F-FE6B-2F28-4542-F9DE32C7F1A1}" dt="2024-11-26T15:09:28.458" v="1675" actId="20577"/>
          <ac:spMkLst>
            <pc:docMk/>
            <pc:sldMk cId="7827161" sldId="408"/>
            <ac:spMk id="2" creationId="{256A4618-1661-BABB-F196-37A4BD01780C}"/>
          </ac:spMkLst>
        </pc:spChg>
        <pc:spChg chg="mod">
          <ac:chgData name="Lou Cash" userId="S::lou.cash@westminster-abbey.org::86be4a58-c22e-4e67-b9c9-cb87f0968146" providerId="AD" clId="Web-{9BBB8D4F-FE6B-2F28-4542-F9DE32C7F1A1}" dt="2024-11-26T17:04:39.601" v="2950" actId="20577"/>
          <ac:spMkLst>
            <pc:docMk/>
            <pc:sldMk cId="7827161" sldId="408"/>
            <ac:spMk id="3" creationId="{31F6F94D-1904-7806-218D-50EA5BE77F66}"/>
          </ac:spMkLst>
        </pc:spChg>
        <pc:spChg chg="add mod">
          <ac:chgData name="Lou Cash" userId="S::lou.cash@westminster-abbey.org::86be4a58-c22e-4e67-b9c9-cb87f0968146" providerId="AD" clId="Web-{9BBB8D4F-FE6B-2F28-4542-F9DE32C7F1A1}" dt="2024-11-26T16:56:56.662" v="2744" actId="20577"/>
          <ac:spMkLst>
            <pc:docMk/>
            <pc:sldMk cId="7827161" sldId="408"/>
            <ac:spMk id="6" creationId="{A595CC31-19BA-5FF3-1622-2EABB138EC67}"/>
          </ac:spMkLst>
        </pc:spChg>
      </pc:sldChg>
      <pc:sldChg chg="modSp new ord">
        <pc:chgData name="Lou Cash" userId="S::lou.cash@westminster-abbey.org::86be4a58-c22e-4e67-b9c9-cb87f0968146" providerId="AD" clId="Web-{9BBB8D4F-FE6B-2F28-4542-F9DE32C7F1A1}" dt="2024-11-26T16:55:52.753" v="2740" actId="20577"/>
        <pc:sldMkLst>
          <pc:docMk/>
          <pc:sldMk cId="61307689" sldId="409"/>
        </pc:sldMkLst>
        <pc:spChg chg="mod">
          <ac:chgData name="Lou Cash" userId="S::lou.cash@westminster-abbey.org::86be4a58-c22e-4e67-b9c9-cb87f0968146" providerId="AD" clId="Web-{9BBB8D4F-FE6B-2F28-4542-F9DE32C7F1A1}" dt="2024-11-26T15:08:47.286" v="1666" actId="1076"/>
          <ac:spMkLst>
            <pc:docMk/>
            <pc:sldMk cId="61307689" sldId="409"/>
            <ac:spMk id="2" creationId="{1EFD54DE-C2F5-5B7A-ED6D-0426027DC075}"/>
          </ac:spMkLst>
        </pc:spChg>
        <pc:spChg chg="mod">
          <ac:chgData name="Lou Cash" userId="S::lou.cash@westminster-abbey.org::86be4a58-c22e-4e67-b9c9-cb87f0968146" providerId="AD" clId="Web-{9BBB8D4F-FE6B-2F28-4542-F9DE32C7F1A1}" dt="2024-11-26T16:55:52.753" v="2740" actId="20577"/>
          <ac:spMkLst>
            <pc:docMk/>
            <pc:sldMk cId="61307689" sldId="409"/>
            <ac:spMk id="3" creationId="{34D8F771-AB31-A099-058F-C50FBE362AED}"/>
          </ac:spMkLst>
        </pc:spChg>
      </pc:sldChg>
      <pc:sldChg chg="addSp modSp new">
        <pc:chgData name="Lou Cash" userId="S::lou.cash@westminster-abbey.org::86be4a58-c22e-4e67-b9c9-cb87f0968146" providerId="AD" clId="Web-{9BBB8D4F-FE6B-2F28-4542-F9DE32C7F1A1}" dt="2024-11-26T17:12:59.776" v="3104" actId="20577"/>
        <pc:sldMkLst>
          <pc:docMk/>
          <pc:sldMk cId="917012578" sldId="410"/>
        </pc:sldMkLst>
        <pc:spChg chg="mod">
          <ac:chgData name="Lou Cash" userId="S::lou.cash@westminster-abbey.org::86be4a58-c22e-4e67-b9c9-cb87f0968146" providerId="AD" clId="Web-{9BBB8D4F-FE6B-2F28-4542-F9DE32C7F1A1}" dt="2024-11-26T16:27:14.188" v="2413" actId="1076"/>
          <ac:spMkLst>
            <pc:docMk/>
            <pc:sldMk cId="917012578" sldId="410"/>
            <ac:spMk id="2" creationId="{D4A48022-1529-B076-EAFC-1DDB5324774C}"/>
          </ac:spMkLst>
        </pc:spChg>
        <pc:spChg chg="mod">
          <ac:chgData name="Lou Cash" userId="S::lou.cash@westminster-abbey.org::86be4a58-c22e-4e67-b9c9-cb87f0968146" providerId="AD" clId="Web-{9BBB8D4F-FE6B-2F28-4542-F9DE32C7F1A1}" dt="2024-11-26T17:12:59.776" v="3104" actId="20577"/>
          <ac:spMkLst>
            <pc:docMk/>
            <pc:sldMk cId="917012578" sldId="410"/>
            <ac:spMk id="3" creationId="{CB22E136-4919-C141-4E52-3EBA3B3F2A03}"/>
          </ac:spMkLst>
        </pc:spChg>
        <pc:spChg chg="add mod">
          <ac:chgData name="Lou Cash" userId="S::lou.cash@westminster-abbey.org::86be4a58-c22e-4e67-b9c9-cb87f0968146" providerId="AD" clId="Web-{9BBB8D4F-FE6B-2F28-4542-F9DE32C7F1A1}" dt="2024-11-26T17:11:28.741" v="3069" actId="20577"/>
          <ac:spMkLst>
            <pc:docMk/>
            <pc:sldMk cId="917012578" sldId="410"/>
            <ac:spMk id="8" creationId="{9E5CE627-B989-689F-0A21-6945C70B1089}"/>
          </ac:spMkLst>
        </pc:spChg>
        <pc:picChg chg="add mod">
          <ac:chgData name="Lou Cash" userId="S::lou.cash@westminster-abbey.org::86be4a58-c22e-4e67-b9c9-cb87f0968146" providerId="AD" clId="Web-{9BBB8D4F-FE6B-2F28-4542-F9DE32C7F1A1}" dt="2024-11-26T17:09:06.877" v="3038" actId="1076"/>
          <ac:picMkLst>
            <pc:docMk/>
            <pc:sldMk cId="917012578" sldId="410"/>
            <ac:picMk id="7" creationId="{B8484878-56F5-093D-E32F-D958A9072A8E}"/>
          </ac:picMkLst>
        </pc:picChg>
      </pc:sldChg>
    </pc:docChg>
  </pc:docChgLst>
  <pc:docChgLst>
    <pc:chgData name="Lou Cash" userId="S::lou.cash@westminster-abbey.org::86be4a58-c22e-4e67-b9c9-cb87f0968146" providerId="AD" clId="Web-{4676ECA3-BB84-A503-27C6-CBD49D6B7D46}"/>
    <pc:docChg chg="modSld">
      <pc:chgData name="Lou Cash" userId="S::lou.cash@westminster-abbey.org::86be4a58-c22e-4e67-b9c9-cb87f0968146" providerId="AD" clId="Web-{4676ECA3-BB84-A503-27C6-CBD49D6B7D46}" dt="2024-11-27T12:11:56.628" v="18" actId="20577"/>
      <pc:docMkLst>
        <pc:docMk/>
      </pc:docMkLst>
      <pc:sldChg chg="modNotes">
        <pc:chgData name="Lou Cash" userId="S::lou.cash@westminster-abbey.org::86be4a58-c22e-4e67-b9c9-cb87f0968146" providerId="AD" clId="Web-{4676ECA3-BB84-A503-27C6-CBD49D6B7D46}" dt="2024-11-27T12:10:02.234" v="5"/>
        <pc:sldMkLst>
          <pc:docMk/>
          <pc:sldMk cId="3819458236" sldId="393"/>
        </pc:sldMkLst>
      </pc:sldChg>
      <pc:sldChg chg="modSp modNotes">
        <pc:chgData name="Lou Cash" userId="S::lou.cash@westminster-abbey.org::86be4a58-c22e-4e67-b9c9-cb87f0968146" providerId="AD" clId="Web-{4676ECA3-BB84-A503-27C6-CBD49D6B7D46}" dt="2024-11-27T12:11:44.503" v="7" actId="20577"/>
        <pc:sldMkLst>
          <pc:docMk/>
          <pc:sldMk cId="2442929998" sldId="394"/>
        </pc:sldMkLst>
        <pc:spChg chg="mod">
          <ac:chgData name="Lou Cash" userId="S::lou.cash@westminster-abbey.org::86be4a58-c22e-4e67-b9c9-cb87f0968146" providerId="AD" clId="Web-{4676ECA3-BB84-A503-27C6-CBD49D6B7D46}" dt="2024-11-27T12:11:44.503" v="7" actId="20577"/>
          <ac:spMkLst>
            <pc:docMk/>
            <pc:sldMk cId="2442929998" sldId="394"/>
            <ac:spMk id="12" creationId="{74A5BF1B-AC89-545A-8446-99E1D699CE4F}"/>
          </ac:spMkLst>
        </pc:spChg>
      </pc:sldChg>
      <pc:sldChg chg="modNotes">
        <pc:chgData name="Lou Cash" userId="S::lou.cash@westminster-abbey.org::86be4a58-c22e-4e67-b9c9-cb87f0968146" providerId="AD" clId="Web-{4676ECA3-BB84-A503-27C6-CBD49D6B7D46}" dt="2024-11-27T12:03:47.319" v="2"/>
        <pc:sldMkLst>
          <pc:docMk/>
          <pc:sldMk cId="3326526579" sldId="400"/>
        </pc:sldMkLst>
      </pc:sldChg>
      <pc:sldChg chg="modNotes">
        <pc:chgData name="Lou Cash" userId="S::lou.cash@westminster-abbey.org::86be4a58-c22e-4e67-b9c9-cb87f0968146" providerId="AD" clId="Web-{4676ECA3-BB84-A503-27C6-CBD49D6B7D46}" dt="2024-11-27T12:00:52.298" v="0"/>
        <pc:sldMkLst>
          <pc:docMk/>
          <pc:sldMk cId="4019209274" sldId="403"/>
        </pc:sldMkLst>
      </pc:sldChg>
      <pc:sldChg chg="modNotes">
        <pc:chgData name="Lou Cash" userId="S::lou.cash@westminster-abbey.org::86be4a58-c22e-4e67-b9c9-cb87f0968146" providerId="AD" clId="Web-{4676ECA3-BB84-A503-27C6-CBD49D6B7D46}" dt="2024-11-27T12:09:51.344" v="4"/>
        <pc:sldMkLst>
          <pc:docMk/>
          <pc:sldMk cId="3842082718" sldId="404"/>
        </pc:sldMkLst>
      </pc:sldChg>
      <pc:sldChg chg="modSp modNotes">
        <pc:chgData name="Lou Cash" userId="S::lou.cash@westminster-abbey.org::86be4a58-c22e-4e67-b9c9-cb87f0968146" providerId="AD" clId="Web-{4676ECA3-BB84-A503-27C6-CBD49D6B7D46}" dt="2024-11-27T12:11:56.628" v="18" actId="20577"/>
        <pc:sldMkLst>
          <pc:docMk/>
          <pc:sldMk cId="2831679552" sldId="412"/>
        </pc:sldMkLst>
        <pc:spChg chg="mod">
          <ac:chgData name="Lou Cash" userId="S::lou.cash@westminster-abbey.org::86be4a58-c22e-4e67-b9c9-cb87f0968146" providerId="AD" clId="Web-{4676ECA3-BB84-A503-27C6-CBD49D6B7D46}" dt="2024-11-27T12:11:56.628" v="18" actId="20577"/>
          <ac:spMkLst>
            <pc:docMk/>
            <pc:sldMk cId="2831679552" sldId="412"/>
            <ac:spMk id="6" creationId="{4087C865-2F23-65DB-A852-3FE7F6FD3733}"/>
          </ac:spMkLst>
        </pc:spChg>
      </pc:sldChg>
    </pc:docChg>
  </pc:docChgLst>
  <pc:docChgLst>
    <pc:chgData name="Sian Shaw" userId="S::sian.shaw@westminster-abbey.org::cf930bf7-ba7f-4ec0-9225-526cb0af2be3" providerId="AD" clId="Web-{52261D47-CE11-ECE3-403C-D91EB6EFF95C}"/>
    <pc:docChg chg="addSld modSld sldOrd">
      <pc:chgData name="Sian Shaw" userId="S::sian.shaw@westminster-abbey.org::cf930bf7-ba7f-4ec0-9225-526cb0af2be3" providerId="AD" clId="Web-{52261D47-CE11-ECE3-403C-D91EB6EFF95C}" dt="2024-12-09T14:01:40.295" v="135" actId="14100"/>
      <pc:docMkLst>
        <pc:docMk/>
      </pc:docMkLst>
      <pc:sldChg chg="addSp delSp modNotes">
        <pc:chgData name="Sian Shaw" userId="S::sian.shaw@westminster-abbey.org::cf930bf7-ba7f-4ec0-9225-526cb0af2be3" providerId="AD" clId="Web-{52261D47-CE11-ECE3-403C-D91EB6EFF95C}" dt="2024-12-09T13:52:43.303" v="41"/>
        <pc:sldMkLst>
          <pc:docMk/>
          <pc:sldMk cId="3819458236" sldId="393"/>
        </pc:sldMkLst>
        <pc:spChg chg="add del">
          <ac:chgData name="Sian Shaw" userId="S::sian.shaw@westminster-abbey.org::cf930bf7-ba7f-4ec0-9225-526cb0af2be3" providerId="AD" clId="Web-{52261D47-CE11-ECE3-403C-D91EB6EFF95C}" dt="2024-12-09T13:51:30.391" v="27"/>
          <ac:spMkLst>
            <pc:docMk/>
            <pc:sldMk cId="3819458236" sldId="393"/>
            <ac:spMk id="7" creationId="{42EB8842-05FF-93B1-AB0F-85333100C67C}"/>
          </ac:spMkLst>
        </pc:spChg>
      </pc:sldChg>
      <pc:sldChg chg="modSp">
        <pc:chgData name="Sian Shaw" userId="S::sian.shaw@westminster-abbey.org::cf930bf7-ba7f-4ec0-9225-526cb0af2be3" providerId="AD" clId="Web-{52261D47-CE11-ECE3-403C-D91EB6EFF95C}" dt="2024-12-09T14:01:40.295" v="135" actId="14100"/>
        <pc:sldMkLst>
          <pc:docMk/>
          <pc:sldMk cId="2442929998" sldId="394"/>
        </pc:sldMkLst>
        <pc:spChg chg="mod">
          <ac:chgData name="Sian Shaw" userId="S::sian.shaw@westminster-abbey.org::cf930bf7-ba7f-4ec0-9225-526cb0af2be3" providerId="AD" clId="Web-{52261D47-CE11-ECE3-403C-D91EB6EFF95C}" dt="2024-12-09T14:01:35.357" v="133" actId="1076"/>
          <ac:spMkLst>
            <pc:docMk/>
            <pc:sldMk cId="2442929998" sldId="394"/>
            <ac:spMk id="10" creationId="{C478436B-4B01-E44C-9310-D52D2C2537E3}"/>
          </ac:spMkLst>
        </pc:spChg>
        <pc:spChg chg="mod">
          <ac:chgData name="Sian Shaw" userId="S::sian.shaw@westminster-abbey.org::cf930bf7-ba7f-4ec0-9225-526cb0af2be3" providerId="AD" clId="Web-{52261D47-CE11-ECE3-403C-D91EB6EFF95C}" dt="2024-12-09T14:01:40.295" v="135" actId="14100"/>
          <ac:spMkLst>
            <pc:docMk/>
            <pc:sldMk cId="2442929998" sldId="394"/>
            <ac:spMk id="12" creationId="{74A5BF1B-AC89-545A-8446-99E1D699CE4F}"/>
          </ac:spMkLst>
        </pc:spChg>
      </pc:sldChg>
      <pc:sldChg chg="modNotes">
        <pc:chgData name="Sian Shaw" userId="S::sian.shaw@westminster-abbey.org::cf930bf7-ba7f-4ec0-9225-526cb0af2be3" providerId="AD" clId="Web-{52261D47-CE11-ECE3-403C-D91EB6EFF95C}" dt="2024-12-09T13:52:57.116" v="44"/>
        <pc:sldMkLst>
          <pc:docMk/>
          <pc:sldMk cId="3515797782" sldId="395"/>
        </pc:sldMkLst>
      </pc:sldChg>
      <pc:sldChg chg="modSp modNotes">
        <pc:chgData name="Sian Shaw" userId="S::sian.shaw@westminster-abbey.org::cf930bf7-ba7f-4ec0-9225-526cb0af2be3" providerId="AD" clId="Web-{52261D47-CE11-ECE3-403C-D91EB6EFF95C}" dt="2024-12-09T14:01:26.888" v="132" actId="20577"/>
        <pc:sldMkLst>
          <pc:docMk/>
          <pc:sldMk cId="3326526579" sldId="400"/>
        </pc:sldMkLst>
        <pc:spChg chg="mod">
          <ac:chgData name="Sian Shaw" userId="S::sian.shaw@westminster-abbey.org::cf930bf7-ba7f-4ec0-9225-526cb0af2be3" providerId="AD" clId="Web-{52261D47-CE11-ECE3-403C-D91EB6EFF95C}" dt="2024-12-09T14:01:26.888" v="132" actId="20577"/>
          <ac:spMkLst>
            <pc:docMk/>
            <pc:sldMk cId="3326526579" sldId="400"/>
            <ac:spMk id="5" creationId="{A290F9FD-8C15-6D25-4BBB-D3B01A9DF01E}"/>
          </ac:spMkLst>
        </pc:spChg>
      </pc:sldChg>
      <pc:sldChg chg="addSp delSp modSp modNotes">
        <pc:chgData name="Sian Shaw" userId="S::sian.shaw@westminster-abbey.org::cf930bf7-ba7f-4ec0-9225-526cb0af2be3" providerId="AD" clId="Web-{52261D47-CE11-ECE3-403C-D91EB6EFF95C}" dt="2024-12-09T13:56:13.365" v="92" actId="20577"/>
        <pc:sldMkLst>
          <pc:docMk/>
          <pc:sldMk cId="345720751" sldId="402"/>
        </pc:sldMkLst>
        <pc:spChg chg="mod">
          <ac:chgData name="Sian Shaw" userId="S::sian.shaw@westminster-abbey.org::cf930bf7-ba7f-4ec0-9225-526cb0af2be3" providerId="AD" clId="Web-{52261D47-CE11-ECE3-403C-D91EB6EFF95C}" dt="2024-12-09T13:56:13.365" v="92" actId="20577"/>
          <ac:spMkLst>
            <pc:docMk/>
            <pc:sldMk cId="345720751" sldId="402"/>
            <ac:spMk id="3" creationId="{3C977FEC-3261-0082-36C2-F8AC3B9DE542}"/>
          </ac:spMkLst>
        </pc:spChg>
        <pc:spChg chg="del">
          <ac:chgData name="Sian Shaw" userId="S::sian.shaw@westminster-abbey.org::cf930bf7-ba7f-4ec0-9225-526cb0af2be3" providerId="AD" clId="Web-{52261D47-CE11-ECE3-403C-D91EB6EFF95C}" dt="2024-12-09T13:50:31.512" v="11"/>
          <ac:spMkLst>
            <pc:docMk/>
            <pc:sldMk cId="345720751" sldId="402"/>
            <ac:spMk id="4" creationId="{0DC1C2F9-8B71-3201-E181-8CA94FB795FD}"/>
          </ac:spMkLst>
        </pc:spChg>
        <pc:spChg chg="add">
          <ac:chgData name="Sian Shaw" userId="S::sian.shaw@westminster-abbey.org::cf930bf7-ba7f-4ec0-9225-526cb0af2be3" providerId="AD" clId="Web-{52261D47-CE11-ECE3-403C-D91EB6EFF95C}" dt="2024-12-09T13:50:29.527" v="10"/>
          <ac:spMkLst>
            <pc:docMk/>
            <pc:sldMk cId="345720751" sldId="402"/>
            <ac:spMk id="8" creationId="{7D634627-18AF-12E6-229A-33C00AE1C34F}"/>
          </ac:spMkLst>
        </pc:spChg>
      </pc:sldChg>
      <pc:sldChg chg="addSp delSp modSp">
        <pc:chgData name="Sian Shaw" userId="S::sian.shaw@westminster-abbey.org::cf930bf7-ba7f-4ec0-9225-526cb0af2be3" providerId="AD" clId="Web-{52261D47-CE11-ECE3-403C-D91EB6EFF95C}" dt="2024-12-09T13:55:21.174" v="71" actId="1076"/>
        <pc:sldMkLst>
          <pc:docMk/>
          <pc:sldMk cId="4019209274" sldId="403"/>
        </pc:sldMkLst>
        <pc:spChg chg="mod">
          <ac:chgData name="Sian Shaw" userId="S::sian.shaw@westminster-abbey.org::cf930bf7-ba7f-4ec0-9225-526cb0af2be3" providerId="AD" clId="Web-{52261D47-CE11-ECE3-403C-D91EB6EFF95C}" dt="2024-12-09T13:55:21.174" v="71" actId="1076"/>
          <ac:spMkLst>
            <pc:docMk/>
            <pc:sldMk cId="4019209274" sldId="403"/>
            <ac:spMk id="2" creationId="{DC3B7100-016D-D51F-3F0D-60F5AA202879}"/>
          </ac:spMkLst>
        </pc:spChg>
        <pc:spChg chg="mod">
          <ac:chgData name="Sian Shaw" userId="S::sian.shaw@westminster-abbey.org::cf930bf7-ba7f-4ec0-9225-526cb0af2be3" providerId="AD" clId="Web-{52261D47-CE11-ECE3-403C-D91EB6EFF95C}" dt="2024-12-09T13:55:18.595" v="70" actId="1076"/>
          <ac:spMkLst>
            <pc:docMk/>
            <pc:sldMk cId="4019209274" sldId="403"/>
            <ac:spMk id="3" creationId="{6720D2FA-3521-7F5D-D83A-972B3E51336B}"/>
          </ac:spMkLst>
        </pc:spChg>
        <pc:spChg chg="del">
          <ac:chgData name="Sian Shaw" userId="S::sian.shaw@westminster-abbey.org::cf930bf7-ba7f-4ec0-9225-526cb0af2be3" providerId="AD" clId="Web-{52261D47-CE11-ECE3-403C-D91EB6EFF95C}" dt="2024-12-09T13:50:49.545" v="15"/>
          <ac:spMkLst>
            <pc:docMk/>
            <pc:sldMk cId="4019209274" sldId="403"/>
            <ac:spMk id="4" creationId="{F7857C44-E045-B82D-8110-A72664A9A166}"/>
          </ac:spMkLst>
        </pc:spChg>
        <pc:spChg chg="mod">
          <ac:chgData name="Sian Shaw" userId="S::sian.shaw@westminster-abbey.org::cf930bf7-ba7f-4ec0-9225-526cb0af2be3" providerId="AD" clId="Web-{52261D47-CE11-ECE3-403C-D91EB6EFF95C}" dt="2024-12-09T13:55:15.720" v="69" actId="1076"/>
          <ac:spMkLst>
            <pc:docMk/>
            <pc:sldMk cId="4019209274" sldId="403"/>
            <ac:spMk id="6" creationId="{639BEE76-6F66-E1CC-D7FD-B92CD9F5808E}"/>
          </ac:spMkLst>
        </pc:spChg>
        <pc:spChg chg="add">
          <ac:chgData name="Sian Shaw" userId="S::sian.shaw@westminster-abbey.org::cf930bf7-ba7f-4ec0-9225-526cb0af2be3" providerId="AD" clId="Web-{52261D47-CE11-ECE3-403C-D91EB6EFF95C}" dt="2024-12-09T13:50:47.607" v="14"/>
          <ac:spMkLst>
            <pc:docMk/>
            <pc:sldMk cId="4019209274" sldId="403"/>
            <ac:spMk id="8" creationId="{7BF323F3-D0C4-990C-E760-DD39A20CFFA2}"/>
          </ac:spMkLst>
        </pc:spChg>
      </pc:sldChg>
      <pc:sldChg chg="addSp delSp mod setBg">
        <pc:chgData name="Sian Shaw" userId="S::sian.shaw@westminster-abbey.org::cf930bf7-ba7f-4ec0-9225-526cb0af2be3" providerId="AD" clId="Web-{52261D47-CE11-ECE3-403C-D91EB6EFF95C}" dt="2024-12-09T13:51:42.017" v="30"/>
        <pc:sldMkLst>
          <pc:docMk/>
          <pc:sldMk cId="3842082718" sldId="404"/>
        </pc:sldMkLst>
        <pc:spChg chg="del">
          <ac:chgData name="Sian Shaw" userId="S::sian.shaw@westminster-abbey.org::cf930bf7-ba7f-4ec0-9225-526cb0af2be3" providerId="AD" clId="Web-{52261D47-CE11-ECE3-403C-D91EB6EFF95C}" dt="2024-12-09T13:51:37.329" v="29"/>
          <ac:spMkLst>
            <pc:docMk/>
            <pc:sldMk cId="3842082718" sldId="404"/>
            <ac:spMk id="4" creationId="{C85E758C-03DB-AD64-AC60-8197E2684C1B}"/>
          </ac:spMkLst>
        </pc:spChg>
        <pc:spChg chg="add">
          <ac:chgData name="Sian Shaw" userId="S::sian.shaw@westminster-abbey.org::cf930bf7-ba7f-4ec0-9225-526cb0af2be3" providerId="AD" clId="Web-{52261D47-CE11-ECE3-403C-D91EB6EFF95C}" dt="2024-12-09T13:51:34.720" v="28"/>
          <ac:spMkLst>
            <pc:docMk/>
            <pc:sldMk cId="3842082718" sldId="404"/>
            <ac:spMk id="7" creationId="{8A1A4E26-A901-CCB4-D48E-05AABBD82F5D}"/>
          </ac:spMkLst>
        </pc:spChg>
      </pc:sldChg>
      <pc:sldChg chg="addSp delSp modSp modNotes">
        <pc:chgData name="Sian Shaw" userId="S::sian.shaw@westminster-abbey.org::cf930bf7-ba7f-4ec0-9225-526cb0af2be3" providerId="AD" clId="Web-{52261D47-CE11-ECE3-403C-D91EB6EFF95C}" dt="2024-12-09T13:55:09.423" v="68" actId="14100"/>
        <pc:sldMkLst>
          <pc:docMk/>
          <pc:sldMk cId="2842546390" sldId="405"/>
        </pc:sldMkLst>
        <pc:spChg chg="mod">
          <ac:chgData name="Sian Shaw" userId="S::sian.shaw@westminster-abbey.org::cf930bf7-ba7f-4ec0-9225-526cb0af2be3" providerId="AD" clId="Web-{52261D47-CE11-ECE3-403C-D91EB6EFF95C}" dt="2024-12-09T13:55:09.423" v="68" actId="14100"/>
          <ac:spMkLst>
            <pc:docMk/>
            <pc:sldMk cId="2842546390" sldId="405"/>
            <ac:spMk id="3" creationId="{2B6AA6D3-7487-4D27-0080-7E680CE46FFF}"/>
          </ac:spMkLst>
        </pc:spChg>
        <pc:spChg chg="del">
          <ac:chgData name="Sian Shaw" userId="S::sian.shaw@westminster-abbey.org::cf930bf7-ba7f-4ec0-9225-526cb0af2be3" providerId="AD" clId="Web-{52261D47-CE11-ECE3-403C-D91EB6EFF95C}" dt="2024-12-09T13:50:45.841" v="13"/>
          <ac:spMkLst>
            <pc:docMk/>
            <pc:sldMk cId="2842546390" sldId="405"/>
            <ac:spMk id="4" creationId="{212BFAFF-46E3-CCC3-CEFC-2E0F127FEB31}"/>
          </ac:spMkLst>
        </pc:spChg>
        <pc:spChg chg="mod">
          <ac:chgData name="Sian Shaw" userId="S::sian.shaw@westminster-abbey.org::cf930bf7-ba7f-4ec0-9225-526cb0af2be3" providerId="AD" clId="Web-{52261D47-CE11-ECE3-403C-D91EB6EFF95C}" dt="2024-12-09T13:55:03.454" v="66" actId="1076"/>
          <ac:spMkLst>
            <pc:docMk/>
            <pc:sldMk cId="2842546390" sldId="405"/>
            <ac:spMk id="6" creationId="{AE8942DC-12E4-5E99-EB0A-C6B491EAAD66}"/>
          </ac:spMkLst>
        </pc:spChg>
        <pc:spChg chg="add">
          <ac:chgData name="Sian Shaw" userId="S::sian.shaw@westminster-abbey.org::cf930bf7-ba7f-4ec0-9225-526cb0af2be3" providerId="AD" clId="Web-{52261D47-CE11-ECE3-403C-D91EB6EFF95C}" dt="2024-12-09T13:50:43.638" v="12"/>
          <ac:spMkLst>
            <pc:docMk/>
            <pc:sldMk cId="2842546390" sldId="405"/>
            <ac:spMk id="8" creationId="{2DA75135-1500-1A35-ADC1-B3113505C7F6}"/>
          </ac:spMkLst>
        </pc:spChg>
        <pc:picChg chg="add mod modCrop">
          <ac:chgData name="Sian Shaw" userId="S::sian.shaw@westminster-abbey.org::cf930bf7-ba7f-4ec0-9225-526cb0af2be3" providerId="AD" clId="Web-{52261D47-CE11-ECE3-403C-D91EB6EFF95C}" dt="2024-12-09T13:55:07.095" v="67" actId="1076"/>
          <ac:picMkLst>
            <pc:docMk/>
            <pc:sldMk cId="2842546390" sldId="405"/>
            <ac:picMk id="10" creationId="{72B0CC0C-26EF-D780-D8BE-8481D15C8566}"/>
          </ac:picMkLst>
        </pc:picChg>
      </pc:sldChg>
      <pc:sldChg chg="addSp delSp modSp modCm">
        <pc:chgData name="Sian Shaw" userId="S::sian.shaw@westminster-abbey.org::cf930bf7-ba7f-4ec0-9225-526cb0af2be3" providerId="AD" clId="Web-{52261D47-CE11-ECE3-403C-D91EB6EFF95C}" dt="2024-12-09T13:57:04.041" v="96" actId="20577"/>
        <pc:sldMkLst>
          <pc:docMk/>
          <pc:sldMk cId="2475907434" sldId="406"/>
        </pc:sldMkLst>
        <pc:spChg chg="mod">
          <ac:chgData name="Sian Shaw" userId="S::sian.shaw@westminster-abbey.org::cf930bf7-ba7f-4ec0-9225-526cb0af2be3" providerId="AD" clId="Web-{52261D47-CE11-ECE3-403C-D91EB6EFF95C}" dt="2024-12-09T13:57:04.041" v="96" actId="20577"/>
          <ac:spMkLst>
            <pc:docMk/>
            <pc:sldMk cId="2475907434" sldId="406"/>
            <ac:spMk id="3" creationId="{B349F7CC-21E4-B940-3289-AA253A97AD92}"/>
          </ac:spMkLst>
        </pc:spChg>
        <pc:spChg chg="del">
          <ac:chgData name="Sian Shaw" userId="S::sian.shaw@westminster-abbey.org::cf930bf7-ba7f-4ec0-9225-526cb0af2be3" providerId="AD" clId="Web-{52261D47-CE11-ECE3-403C-D91EB6EFF95C}" dt="2024-12-09T13:50:54.951" v="17"/>
          <ac:spMkLst>
            <pc:docMk/>
            <pc:sldMk cId="2475907434" sldId="406"/>
            <ac:spMk id="4" creationId="{BBD0E8AB-7011-F3BB-7332-F1B08BCC803A}"/>
          </ac:spMkLst>
        </pc:spChg>
        <pc:spChg chg="add">
          <ac:chgData name="Sian Shaw" userId="S::sian.shaw@westminster-abbey.org::cf930bf7-ba7f-4ec0-9225-526cb0af2be3" providerId="AD" clId="Web-{52261D47-CE11-ECE3-403C-D91EB6EFF95C}" dt="2024-12-09T13:50:50.888" v="16"/>
          <ac:spMkLst>
            <pc:docMk/>
            <pc:sldMk cId="2475907434" sldId="406"/>
            <ac:spMk id="7" creationId="{7217730E-878A-971F-D128-C2DCDC8964A4}"/>
          </ac:spMkLst>
        </pc:spChg>
      </pc:sldChg>
      <pc:sldChg chg="addSp delSp modSp">
        <pc:chgData name="Sian Shaw" userId="S::sian.shaw@westminster-abbey.org::cf930bf7-ba7f-4ec0-9225-526cb0af2be3" providerId="AD" clId="Web-{52261D47-CE11-ECE3-403C-D91EB6EFF95C}" dt="2024-12-09T13:59:39.130" v="114" actId="20577"/>
        <pc:sldMkLst>
          <pc:docMk/>
          <pc:sldMk cId="1047411561" sldId="407"/>
        </pc:sldMkLst>
        <pc:spChg chg="mod">
          <ac:chgData name="Sian Shaw" userId="S::sian.shaw@westminster-abbey.org::cf930bf7-ba7f-4ec0-9225-526cb0af2be3" providerId="AD" clId="Web-{52261D47-CE11-ECE3-403C-D91EB6EFF95C}" dt="2024-12-09T13:59:23.051" v="108" actId="20577"/>
          <ac:spMkLst>
            <pc:docMk/>
            <pc:sldMk cId="1047411561" sldId="407"/>
            <ac:spMk id="2" creationId="{B3BB2E22-D1C6-F0D7-584F-BE38F7433E58}"/>
          </ac:spMkLst>
        </pc:spChg>
        <pc:spChg chg="mod">
          <ac:chgData name="Sian Shaw" userId="S::sian.shaw@westminster-abbey.org::cf930bf7-ba7f-4ec0-9225-526cb0af2be3" providerId="AD" clId="Web-{52261D47-CE11-ECE3-403C-D91EB6EFF95C}" dt="2024-12-09T13:59:39.130" v="114" actId="20577"/>
          <ac:spMkLst>
            <pc:docMk/>
            <pc:sldMk cId="1047411561" sldId="407"/>
            <ac:spMk id="3" creationId="{35D24532-3E35-5344-FC43-3410793B0494}"/>
          </ac:spMkLst>
        </pc:spChg>
        <pc:spChg chg="del">
          <ac:chgData name="Sian Shaw" userId="S::sian.shaw@westminster-abbey.org::cf930bf7-ba7f-4ec0-9225-526cb0af2be3" providerId="AD" clId="Web-{52261D47-CE11-ECE3-403C-D91EB6EFF95C}" dt="2024-12-09T13:51:13.124" v="20"/>
          <ac:spMkLst>
            <pc:docMk/>
            <pc:sldMk cId="1047411561" sldId="407"/>
            <ac:spMk id="4" creationId="{03E28A1E-5AA4-D79A-2174-E7E5782BEE6E}"/>
          </ac:spMkLst>
        </pc:spChg>
        <pc:spChg chg="mod">
          <ac:chgData name="Sian Shaw" userId="S::sian.shaw@westminster-abbey.org::cf930bf7-ba7f-4ec0-9225-526cb0af2be3" providerId="AD" clId="Web-{52261D47-CE11-ECE3-403C-D91EB6EFF95C}" dt="2024-12-09T13:59:34.911" v="113" actId="1076"/>
          <ac:spMkLst>
            <pc:docMk/>
            <pc:sldMk cId="1047411561" sldId="407"/>
            <ac:spMk id="6" creationId="{9430C9CB-0390-02DC-64EB-9A3EE97A0519}"/>
          </ac:spMkLst>
        </pc:spChg>
        <pc:spChg chg="add">
          <ac:chgData name="Sian Shaw" userId="S::sian.shaw@westminster-abbey.org::cf930bf7-ba7f-4ec0-9225-526cb0af2be3" providerId="AD" clId="Web-{52261D47-CE11-ECE3-403C-D91EB6EFF95C}" dt="2024-12-09T13:51:13.468" v="21"/>
          <ac:spMkLst>
            <pc:docMk/>
            <pc:sldMk cId="1047411561" sldId="407"/>
            <ac:spMk id="8" creationId="{469F1D50-D574-9B38-D6DD-E7212D7DE5CD}"/>
          </ac:spMkLst>
        </pc:spChg>
      </pc:sldChg>
      <pc:sldChg chg="addSp delSp modSp ord modCm">
        <pc:chgData name="Sian Shaw" userId="S::sian.shaw@westminster-abbey.org::cf930bf7-ba7f-4ec0-9225-526cb0af2be3" providerId="AD" clId="Web-{52261D47-CE11-ECE3-403C-D91EB6EFF95C}" dt="2024-12-09T14:00:27.712" v="129"/>
        <pc:sldMkLst>
          <pc:docMk/>
          <pc:sldMk cId="61307689" sldId="409"/>
        </pc:sldMkLst>
        <pc:spChg chg="mod">
          <ac:chgData name="Sian Shaw" userId="S::sian.shaw@westminster-abbey.org::cf930bf7-ba7f-4ec0-9225-526cb0af2be3" providerId="AD" clId="Web-{52261D47-CE11-ECE3-403C-D91EB6EFF95C}" dt="2024-12-09T13:57:43.825" v="99" actId="20577"/>
          <ac:spMkLst>
            <pc:docMk/>
            <pc:sldMk cId="61307689" sldId="409"/>
            <ac:spMk id="3" creationId="{34D8F771-AB31-A099-058F-C50FBE362AED}"/>
          </ac:spMkLst>
        </pc:spChg>
        <pc:spChg chg="del">
          <ac:chgData name="Sian Shaw" userId="S::sian.shaw@westminster-abbey.org::cf930bf7-ba7f-4ec0-9225-526cb0af2be3" providerId="AD" clId="Web-{52261D47-CE11-ECE3-403C-D91EB6EFF95C}" dt="2024-12-09T13:51:09.687" v="19"/>
          <ac:spMkLst>
            <pc:docMk/>
            <pc:sldMk cId="61307689" sldId="409"/>
            <ac:spMk id="4" creationId="{95CD96FD-611C-1D9C-D132-12DC50A17DB2}"/>
          </ac:spMkLst>
        </pc:spChg>
        <pc:spChg chg="add">
          <ac:chgData name="Sian Shaw" userId="S::sian.shaw@westminster-abbey.org::cf930bf7-ba7f-4ec0-9225-526cb0af2be3" providerId="AD" clId="Web-{52261D47-CE11-ECE3-403C-D91EB6EFF95C}" dt="2024-12-09T13:51:06.827" v="18"/>
          <ac:spMkLst>
            <pc:docMk/>
            <pc:sldMk cId="61307689" sldId="409"/>
            <ac:spMk id="7" creationId="{C1BEF7C2-6BA2-83C6-2FCE-AFB8BF032576}"/>
          </ac:spMkLst>
        </pc:spChg>
      </pc:sldChg>
      <pc:sldChg chg="addSp delSp modNotes">
        <pc:chgData name="Sian Shaw" userId="S::sian.shaw@westminster-abbey.org::cf930bf7-ba7f-4ec0-9225-526cb0af2be3" providerId="AD" clId="Web-{52261D47-CE11-ECE3-403C-D91EB6EFF95C}" dt="2024-12-09T13:52:38.943" v="38"/>
        <pc:sldMkLst>
          <pc:docMk/>
          <pc:sldMk cId="917012578" sldId="410"/>
        </pc:sldMkLst>
        <pc:spChg chg="del">
          <ac:chgData name="Sian Shaw" userId="S::sian.shaw@westminster-abbey.org::cf930bf7-ba7f-4ec0-9225-526cb0af2be3" providerId="AD" clId="Web-{52261D47-CE11-ECE3-403C-D91EB6EFF95C}" dt="2024-12-09T13:51:24.375" v="25"/>
          <ac:spMkLst>
            <pc:docMk/>
            <pc:sldMk cId="917012578" sldId="410"/>
            <ac:spMk id="4" creationId="{FD6B5163-A2F1-47DC-99DD-5E0014EBF628}"/>
          </ac:spMkLst>
        </pc:spChg>
        <pc:spChg chg="add">
          <ac:chgData name="Sian Shaw" userId="S::sian.shaw@westminster-abbey.org::cf930bf7-ba7f-4ec0-9225-526cb0af2be3" providerId="AD" clId="Web-{52261D47-CE11-ECE3-403C-D91EB6EFF95C}" dt="2024-12-09T13:51:22.172" v="24"/>
          <ac:spMkLst>
            <pc:docMk/>
            <pc:sldMk cId="917012578" sldId="410"/>
            <ac:spMk id="9" creationId="{C9A42F41-24CA-23E8-0421-CC294C06E851}"/>
          </ac:spMkLst>
        </pc:spChg>
      </pc:sldChg>
      <pc:sldChg chg="addSp delSp modSp">
        <pc:chgData name="Sian Shaw" userId="S::sian.shaw@westminster-abbey.org::cf930bf7-ba7f-4ec0-9225-526cb0af2be3" providerId="AD" clId="Web-{52261D47-CE11-ECE3-403C-D91EB6EFF95C}" dt="2024-12-09T14:00:20.243" v="128" actId="1076"/>
        <pc:sldMkLst>
          <pc:docMk/>
          <pc:sldMk cId="2831679552" sldId="412"/>
        </pc:sldMkLst>
        <pc:spChg chg="mod">
          <ac:chgData name="Sian Shaw" userId="S::sian.shaw@westminster-abbey.org::cf930bf7-ba7f-4ec0-9225-526cb0af2be3" providerId="AD" clId="Web-{52261D47-CE11-ECE3-403C-D91EB6EFF95C}" dt="2024-12-09T14:00:20.243" v="128" actId="1076"/>
          <ac:spMkLst>
            <pc:docMk/>
            <pc:sldMk cId="2831679552" sldId="412"/>
            <ac:spMk id="2" creationId="{322CB978-2367-039E-0ED0-8C34870375DC}"/>
          </ac:spMkLst>
        </pc:spChg>
        <pc:spChg chg="mod">
          <ac:chgData name="Sian Shaw" userId="S::sian.shaw@westminster-abbey.org::cf930bf7-ba7f-4ec0-9225-526cb0af2be3" providerId="AD" clId="Web-{52261D47-CE11-ECE3-403C-D91EB6EFF95C}" dt="2024-12-09T14:00:15.430" v="127" actId="14100"/>
          <ac:spMkLst>
            <pc:docMk/>
            <pc:sldMk cId="2831679552" sldId="412"/>
            <ac:spMk id="3" creationId="{68E2435B-108B-95CD-CC68-882FDDAF8D7A}"/>
          </ac:spMkLst>
        </pc:spChg>
        <pc:spChg chg="del">
          <ac:chgData name="Sian Shaw" userId="S::sian.shaw@westminster-abbey.org::cf930bf7-ba7f-4ec0-9225-526cb0af2be3" providerId="AD" clId="Web-{52261D47-CE11-ECE3-403C-D91EB6EFF95C}" dt="2024-12-09T13:51:19.140" v="23"/>
          <ac:spMkLst>
            <pc:docMk/>
            <pc:sldMk cId="2831679552" sldId="412"/>
            <ac:spMk id="4" creationId="{78CC05D7-500C-D48B-E91D-FA7FD8B647AF}"/>
          </ac:spMkLst>
        </pc:spChg>
        <pc:spChg chg="mod">
          <ac:chgData name="Sian Shaw" userId="S::sian.shaw@westminster-abbey.org::cf930bf7-ba7f-4ec0-9225-526cb0af2be3" providerId="AD" clId="Web-{52261D47-CE11-ECE3-403C-D91EB6EFF95C}" dt="2024-12-09T14:00:03.757" v="125" actId="1076"/>
          <ac:spMkLst>
            <pc:docMk/>
            <pc:sldMk cId="2831679552" sldId="412"/>
            <ac:spMk id="6" creationId="{4087C865-2F23-65DB-A852-3FE7F6FD3733}"/>
          </ac:spMkLst>
        </pc:spChg>
        <pc:spChg chg="add">
          <ac:chgData name="Sian Shaw" userId="S::sian.shaw@westminster-abbey.org::cf930bf7-ba7f-4ec0-9225-526cb0af2be3" providerId="AD" clId="Web-{52261D47-CE11-ECE3-403C-D91EB6EFF95C}" dt="2024-12-09T13:51:16.078" v="22"/>
          <ac:spMkLst>
            <pc:docMk/>
            <pc:sldMk cId="2831679552" sldId="412"/>
            <ac:spMk id="8" creationId="{E237A82C-4743-228B-C54F-03F026E2AB1F}"/>
          </ac:spMkLst>
        </pc:spChg>
      </pc:sldChg>
      <pc:sldChg chg="addSp delSp modSp new ord modNotes">
        <pc:chgData name="Sian Shaw" userId="S::sian.shaw@westminster-abbey.org::cf930bf7-ba7f-4ec0-9225-526cb0af2be3" providerId="AD" clId="Web-{52261D47-CE11-ECE3-403C-D91EB6EFF95C}" dt="2024-12-09T13:51:55.252" v="32"/>
        <pc:sldMkLst>
          <pc:docMk/>
          <pc:sldMk cId="3237251772" sldId="413"/>
        </pc:sldMkLst>
        <pc:spChg chg="del">
          <ac:chgData name="Sian Shaw" userId="S::sian.shaw@westminster-abbey.org::cf930bf7-ba7f-4ec0-9225-526cb0af2be3" providerId="AD" clId="Web-{52261D47-CE11-ECE3-403C-D91EB6EFF95C}" dt="2024-12-09T13:49:47.399" v="2"/>
          <ac:spMkLst>
            <pc:docMk/>
            <pc:sldMk cId="3237251772" sldId="413"/>
            <ac:spMk id="2" creationId="{99675447-35F9-44DC-8E9C-DE02C152D78C}"/>
          </ac:spMkLst>
        </pc:spChg>
        <pc:spChg chg="del">
          <ac:chgData name="Sian Shaw" userId="S::sian.shaw@westminster-abbey.org::cf930bf7-ba7f-4ec0-9225-526cb0af2be3" providerId="AD" clId="Web-{52261D47-CE11-ECE3-403C-D91EB6EFF95C}" dt="2024-12-09T13:49:49.525" v="3"/>
          <ac:spMkLst>
            <pc:docMk/>
            <pc:sldMk cId="3237251772" sldId="413"/>
            <ac:spMk id="3" creationId="{D7AB12F8-2313-0908-9F7D-35F44C5E7B1B}"/>
          </ac:spMkLst>
        </pc:spChg>
        <pc:spChg chg="del">
          <ac:chgData name="Sian Shaw" userId="S::sian.shaw@westminster-abbey.org::cf930bf7-ba7f-4ec0-9225-526cb0af2be3" providerId="AD" clId="Web-{52261D47-CE11-ECE3-403C-D91EB6EFF95C}" dt="2024-12-09T13:50:18.605" v="6"/>
          <ac:spMkLst>
            <pc:docMk/>
            <pc:sldMk cId="3237251772" sldId="413"/>
            <ac:spMk id="4" creationId="{4EFEFC32-F3A0-0D63-1F03-59B099B7D82F}"/>
          </ac:spMkLst>
        </pc:spChg>
        <pc:spChg chg="add">
          <ac:chgData name="Sian Shaw" userId="S::sian.shaw@westminster-abbey.org::cf930bf7-ba7f-4ec0-9225-526cb0af2be3" providerId="AD" clId="Web-{52261D47-CE11-ECE3-403C-D91EB6EFF95C}" dt="2024-12-09T13:50:15.870" v="5"/>
          <ac:spMkLst>
            <pc:docMk/>
            <pc:sldMk cId="3237251772" sldId="413"/>
            <ac:spMk id="8" creationId="{13BCBAEE-6EB6-B49F-AF43-6C58CE6EE971}"/>
          </ac:spMkLst>
        </pc:spChg>
        <pc:picChg chg="add mod">
          <ac:chgData name="Sian Shaw" userId="S::sian.shaw@westminster-abbey.org::cf930bf7-ba7f-4ec0-9225-526cb0af2be3" providerId="AD" clId="Web-{52261D47-CE11-ECE3-403C-D91EB6EFF95C}" dt="2024-12-09T13:50:24.496" v="9" actId="1076"/>
          <ac:picMkLst>
            <pc:docMk/>
            <pc:sldMk cId="3237251772" sldId="413"/>
            <ac:picMk id="7" creationId="{A0FB8719-7EE5-264E-6664-32AF73E8E02A}"/>
          </ac:picMkLst>
        </pc:picChg>
      </pc:sldChg>
    </pc:docChg>
  </pc:docChgLst>
  <pc:docChgLst>
    <pc:chgData name="Lou Cash" userId="S::lou.cash@westminster-abbey.org::86be4a58-c22e-4e67-b9c9-cb87f0968146" providerId="AD" clId="Web-{88596D89-6F9C-61F1-49DC-1C51D07896EA}"/>
    <pc:docChg chg="addSld delSld modSld sldOrd">
      <pc:chgData name="Lou Cash" userId="S::lou.cash@westminster-abbey.org::86be4a58-c22e-4e67-b9c9-cb87f0968146" providerId="AD" clId="Web-{88596D89-6F9C-61F1-49DC-1C51D07896EA}" dt="2024-11-26T19:26:41.448" v="218" actId="20577"/>
      <pc:docMkLst>
        <pc:docMk/>
      </pc:docMkLst>
      <pc:sldChg chg="modSp">
        <pc:chgData name="Lou Cash" userId="S::lou.cash@westminster-abbey.org::86be4a58-c22e-4e67-b9c9-cb87f0968146" providerId="AD" clId="Web-{88596D89-6F9C-61F1-49DC-1C51D07896EA}" dt="2024-11-26T19:06:17.966" v="30" actId="20577"/>
        <pc:sldMkLst>
          <pc:docMk/>
          <pc:sldMk cId="2842546390" sldId="405"/>
        </pc:sldMkLst>
        <pc:spChg chg="mod">
          <ac:chgData name="Lou Cash" userId="S::lou.cash@westminster-abbey.org::86be4a58-c22e-4e67-b9c9-cb87f0968146" providerId="AD" clId="Web-{88596D89-6F9C-61F1-49DC-1C51D07896EA}" dt="2024-11-26T19:05:47.543" v="14" actId="20577"/>
          <ac:spMkLst>
            <pc:docMk/>
            <pc:sldMk cId="2842546390" sldId="405"/>
            <ac:spMk id="3" creationId="{2B6AA6D3-7487-4D27-0080-7E680CE46FFF}"/>
          </ac:spMkLst>
        </pc:spChg>
        <pc:spChg chg="mod">
          <ac:chgData name="Lou Cash" userId="S::lou.cash@westminster-abbey.org::86be4a58-c22e-4e67-b9c9-cb87f0968146" providerId="AD" clId="Web-{88596D89-6F9C-61F1-49DC-1C51D07896EA}" dt="2024-11-26T19:06:17.966" v="30" actId="20577"/>
          <ac:spMkLst>
            <pc:docMk/>
            <pc:sldMk cId="2842546390" sldId="405"/>
            <ac:spMk id="6" creationId="{AE8942DC-12E4-5E99-EB0A-C6B491EAAD66}"/>
          </ac:spMkLst>
        </pc:spChg>
      </pc:sldChg>
      <pc:sldChg chg="modSp">
        <pc:chgData name="Lou Cash" userId="S::lou.cash@westminster-abbey.org::86be4a58-c22e-4e67-b9c9-cb87f0968146" providerId="AD" clId="Web-{88596D89-6F9C-61F1-49DC-1C51D07896EA}" dt="2024-11-26T19:09:46.893" v="48" actId="20577"/>
        <pc:sldMkLst>
          <pc:docMk/>
          <pc:sldMk cId="2475907434" sldId="406"/>
        </pc:sldMkLst>
        <pc:spChg chg="mod">
          <ac:chgData name="Lou Cash" userId="S::lou.cash@westminster-abbey.org::86be4a58-c22e-4e67-b9c9-cb87f0968146" providerId="AD" clId="Web-{88596D89-6F9C-61F1-49DC-1C51D07896EA}" dt="2024-11-26T19:09:46.893" v="48" actId="20577"/>
          <ac:spMkLst>
            <pc:docMk/>
            <pc:sldMk cId="2475907434" sldId="406"/>
            <ac:spMk id="3" creationId="{B349F7CC-21E4-B940-3289-AA253A97AD92}"/>
          </ac:spMkLst>
        </pc:spChg>
      </pc:sldChg>
      <pc:sldChg chg="modSp">
        <pc:chgData name="Lou Cash" userId="S::lou.cash@westminster-abbey.org::86be4a58-c22e-4e67-b9c9-cb87f0968146" providerId="AD" clId="Web-{88596D89-6F9C-61F1-49DC-1C51D07896EA}" dt="2024-11-26T19:13:18.742" v="68" actId="20577"/>
        <pc:sldMkLst>
          <pc:docMk/>
          <pc:sldMk cId="1047411561" sldId="407"/>
        </pc:sldMkLst>
        <pc:spChg chg="mod">
          <ac:chgData name="Lou Cash" userId="S::lou.cash@westminster-abbey.org::86be4a58-c22e-4e67-b9c9-cb87f0968146" providerId="AD" clId="Web-{88596D89-6F9C-61F1-49DC-1C51D07896EA}" dt="2024-11-26T19:13:18.742" v="68" actId="20577"/>
          <ac:spMkLst>
            <pc:docMk/>
            <pc:sldMk cId="1047411561" sldId="407"/>
            <ac:spMk id="3" creationId="{35D24532-3E35-5344-FC43-3410793B0494}"/>
          </ac:spMkLst>
        </pc:spChg>
        <pc:spChg chg="mod">
          <ac:chgData name="Lou Cash" userId="S::lou.cash@westminster-abbey.org::86be4a58-c22e-4e67-b9c9-cb87f0968146" providerId="AD" clId="Web-{88596D89-6F9C-61F1-49DC-1C51D07896EA}" dt="2024-11-26T19:12:37.554" v="62" actId="20577"/>
          <ac:spMkLst>
            <pc:docMk/>
            <pc:sldMk cId="1047411561" sldId="407"/>
            <ac:spMk id="6" creationId="{9430C9CB-0390-02DC-64EB-9A3EE97A0519}"/>
          </ac:spMkLst>
        </pc:spChg>
      </pc:sldChg>
      <pc:sldChg chg="modSp">
        <pc:chgData name="Lou Cash" userId="S::lou.cash@westminster-abbey.org::86be4a58-c22e-4e67-b9c9-cb87f0968146" providerId="AD" clId="Web-{88596D89-6F9C-61F1-49DC-1C51D07896EA}" dt="2024-11-26T19:20:48.987" v="110" actId="20577"/>
        <pc:sldMkLst>
          <pc:docMk/>
          <pc:sldMk cId="7827161" sldId="408"/>
        </pc:sldMkLst>
        <pc:spChg chg="mod">
          <ac:chgData name="Lou Cash" userId="S::lou.cash@westminster-abbey.org::86be4a58-c22e-4e67-b9c9-cb87f0968146" providerId="AD" clId="Web-{88596D89-6F9C-61F1-49DC-1C51D07896EA}" dt="2024-11-26T19:19:28.126" v="106" actId="20577"/>
          <ac:spMkLst>
            <pc:docMk/>
            <pc:sldMk cId="7827161" sldId="408"/>
            <ac:spMk id="3" creationId="{31F6F94D-1904-7806-218D-50EA5BE77F66}"/>
          </ac:spMkLst>
        </pc:spChg>
        <pc:spChg chg="mod">
          <ac:chgData name="Lou Cash" userId="S::lou.cash@westminster-abbey.org::86be4a58-c22e-4e67-b9c9-cb87f0968146" providerId="AD" clId="Web-{88596D89-6F9C-61F1-49DC-1C51D07896EA}" dt="2024-11-26T19:20:48.987" v="110" actId="20577"/>
          <ac:spMkLst>
            <pc:docMk/>
            <pc:sldMk cId="7827161" sldId="408"/>
            <ac:spMk id="6" creationId="{A595CC31-19BA-5FF3-1622-2EABB138EC67}"/>
          </ac:spMkLst>
        </pc:spChg>
      </pc:sldChg>
      <pc:sldChg chg="modSp">
        <pc:chgData name="Lou Cash" userId="S::lou.cash@westminster-abbey.org::86be4a58-c22e-4e67-b9c9-cb87f0968146" providerId="AD" clId="Web-{88596D89-6F9C-61F1-49DC-1C51D07896EA}" dt="2024-11-26T19:11:12.864" v="57" actId="20577"/>
        <pc:sldMkLst>
          <pc:docMk/>
          <pc:sldMk cId="61307689" sldId="409"/>
        </pc:sldMkLst>
        <pc:spChg chg="mod">
          <ac:chgData name="Lou Cash" userId="S::lou.cash@westminster-abbey.org::86be4a58-c22e-4e67-b9c9-cb87f0968146" providerId="AD" clId="Web-{88596D89-6F9C-61F1-49DC-1C51D07896EA}" dt="2024-11-26T19:11:12.864" v="57" actId="20577"/>
          <ac:spMkLst>
            <pc:docMk/>
            <pc:sldMk cId="61307689" sldId="409"/>
            <ac:spMk id="3" creationId="{34D8F771-AB31-A099-058F-C50FBE362AED}"/>
          </ac:spMkLst>
        </pc:spChg>
      </pc:sldChg>
      <pc:sldChg chg="addSp delSp modSp new del ord">
        <pc:chgData name="Lou Cash" userId="S::lou.cash@westminster-abbey.org::86be4a58-c22e-4e67-b9c9-cb87f0968146" providerId="AD" clId="Web-{88596D89-6F9C-61F1-49DC-1C51D07896EA}" dt="2024-11-26T19:22:57.334" v="132"/>
        <pc:sldMkLst>
          <pc:docMk/>
          <pc:sldMk cId="4123144725" sldId="411"/>
        </pc:sldMkLst>
        <pc:spChg chg="del mod">
          <ac:chgData name="Lou Cash" userId="S::lou.cash@westminster-abbey.org::86be4a58-c22e-4e67-b9c9-cb87f0968146" providerId="AD" clId="Web-{88596D89-6F9C-61F1-49DC-1C51D07896EA}" dt="2024-11-26T19:22:22.645" v="121"/>
          <ac:spMkLst>
            <pc:docMk/>
            <pc:sldMk cId="4123144725" sldId="411"/>
            <ac:spMk id="2" creationId="{CA9D742C-D855-84D3-0A5A-195D5F0ADACB}"/>
          </ac:spMkLst>
        </pc:spChg>
        <pc:spChg chg="add mod">
          <ac:chgData name="Lou Cash" userId="S::lou.cash@westminster-abbey.org::86be4a58-c22e-4e67-b9c9-cb87f0968146" providerId="AD" clId="Web-{88596D89-6F9C-61F1-49DC-1C51D07896EA}" dt="2024-11-26T19:22:41.021" v="128" actId="20577"/>
          <ac:spMkLst>
            <pc:docMk/>
            <pc:sldMk cId="4123144725" sldId="411"/>
            <ac:spMk id="6" creationId="{B3800F9D-59C1-D649-6668-62BB2C9F5E6C}"/>
          </ac:spMkLst>
        </pc:spChg>
      </pc:sldChg>
      <pc:sldChg chg="modSp new">
        <pc:chgData name="Lou Cash" userId="S::lou.cash@westminster-abbey.org::86be4a58-c22e-4e67-b9c9-cb87f0968146" providerId="AD" clId="Web-{88596D89-6F9C-61F1-49DC-1C51D07896EA}" dt="2024-11-26T19:26:41.448" v="218" actId="20577"/>
        <pc:sldMkLst>
          <pc:docMk/>
          <pc:sldMk cId="2831679552" sldId="412"/>
        </pc:sldMkLst>
        <pc:spChg chg="mod">
          <ac:chgData name="Lou Cash" userId="S::lou.cash@westminster-abbey.org::86be4a58-c22e-4e67-b9c9-cb87f0968146" providerId="AD" clId="Web-{88596D89-6F9C-61F1-49DC-1C51D07896EA}" dt="2024-11-26T19:23:02.709" v="133" actId="1076"/>
          <ac:spMkLst>
            <pc:docMk/>
            <pc:sldMk cId="2831679552" sldId="412"/>
            <ac:spMk id="2" creationId="{322CB978-2367-039E-0ED0-8C34870375DC}"/>
          </ac:spMkLst>
        </pc:spChg>
        <pc:spChg chg="mod">
          <ac:chgData name="Lou Cash" userId="S::lou.cash@westminster-abbey.org::86be4a58-c22e-4e67-b9c9-cb87f0968146" providerId="AD" clId="Web-{88596D89-6F9C-61F1-49DC-1C51D07896EA}" dt="2024-11-26T19:26:41.448" v="218" actId="20577"/>
          <ac:spMkLst>
            <pc:docMk/>
            <pc:sldMk cId="2831679552" sldId="412"/>
            <ac:spMk id="3" creationId="{68E2435B-108B-95CD-CC68-882FDDAF8D7A}"/>
          </ac:spMkLst>
        </pc:spChg>
      </pc:sldChg>
    </pc:docChg>
  </pc:docChgLst>
  <pc:docChgLst>
    <pc:chgData name="Laura Arends" userId="S::laura.arends@westminster-abbey.org::a1c91e67-eed6-4549-a4b2-f1951bd78e56" providerId="AD" clId="Web-{91D5C438-C55D-6EFC-6FD2-AB778454053C}"/>
    <pc:docChg chg="mod modSld">
      <pc:chgData name="Laura Arends" userId="S::laura.arends@westminster-abbey.org::a1c91e67-eed6-4549-a4b2-f1951bd78e56" providerId="AD" clId="Web-{91D5C438-C55D-6EFC-6FD2-AB778454053C}" dt="2024-11-27T10:36:23.934" v="4" actId="1076"/>
      <pc:docMkLst>
        <pc:docMk/>
      </pc:docMkLst>
      <pc:sldChg chg="modSp">
        <pc:chgData name="Laura Arends" userId="S::laura.arends@westminster-abbey.org::a1c91e67-eed6-4549-a4b2-f1951bd78e56" providerId="AD" clId="Web-{91D5C438-C55D-6EFC-6FD2-AB778454053C}" dt="2024-11-27T10:23:10.016" v="1" actId="20577"/>
        <pc:sldMkLst>
          <pc:docMk/>
          <pc:sldMk cId="2475907434" sldId="406"/>
        </pc:sldMkLst>
        <pc:spChg chg="mod">
          <ac:chgData name="Laura Arends" userId="S::laura.arends@westminster-abbey.org::a1c91e67-eed6-4549-a4b2-f1951bd78e56" providerId="AD" clId="Web-{91D5C438-C55D-6EFC-6FD2-AB778454053C}" dt="2024-11-27T10:23:10.016" v="1" actId="20577"/>
          <ac:spMkLst>
            <pc:docMk/>
            <pc:sldMk cId="2475907434" sldId="406"/>
            <ac:spMk id="3" creationId="{B349F7CC-21E4-B940-3289-AA253A97AD92}"/>
          </ac:spMkLst>
        </pc:spChg>
      </pc:sldChg>
      <pc:sldChg chg="modSp">
        <pc:chgData name="Laura Arends" userId="S::laura.arends@westminster-abbey.org::a1c91e67-eed6-4549-a4b2-f1951bd78e56" providerId="AD" clId="Web-{91D5C438-C55D-6EFC-6FD2-AB778454053C}" dt="2024-11-27T10:36:23.934" v="4" actId="1076"/>
        <pc:sldMkLst>
          <pc:docMk/>
          <pc:sldMk cId="917012578" sldId="410"/>
        </pc:sldMkLst>
        <pc:spChg chg="mod">
          <ac:chgData name="Laura Arends" userId="S::laura.arends@westminster-abbey.org::a1c91e67-eed6-4549-a4b2-f1951bd78e56" providerId="AD" clId="Web-{91D5C438-C55D-6EFC-6FD2-AB778454053C}" dt="2024-11-27T10:36:23.934" v="4" actId="1076"/>
          <ac:spMkLst>
            <pc:docMk/>
            <pc:sldMk cId="917012578" sldId="410"/>
            <ac:spMk id="8" creationId="{9E5CE627-B989-689F-0A21-6945C70B1089}"/>
          </ac:spMkLst>
        </pc:spChg>
        <pc:picChg chg="mod">
          <ac:chgData name="Laura Arends" userId="S::laura.arends@westminster-abbey.org::a1c91e67-eed6-4549-a4b2-f1951bd78e56" providerId="AD" clId="Web-{91D5C438-C55D-6EFC-6FD2-AB778454053C}" dt="2024-11-27T10:36:21.981" v="3" actId="1076"/>
          <ac:picMkLst>
            <pc:docMk/>
            <pc:sldMk cId="917012578" sldId="410"/>
            <ac:picMk id="7" creationId="{B8484878-56F5-093D-E32F-D958A9072A8E}"/>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07/03/2025</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churchofengland.org/our-faith/going-church/lords-prayer"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endParaRPr lang="en-US" dirty="0"/>
          </a:p>
          <a:p>
            <a:r>
              <a:rPr lang="en-GB" dirty="0"/>
              <a:t>©2025 Dean &amp; Chapter of Westminster</a:t>
            </a:r>
          </a:p>
          <a:p>
            <a:endParaRPr lang="en-GB" dirty="0">
              <a:ea typeface="Calibri"/>
              <a:cs typeface="Calibri"/>
            </a:endParaRPr>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240709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endParaRPr lang="en-US" dirty="0"/>
          </a:p>
          <a:p>
            <a:r>
              <a:rPr lang="en-GB" dirty="0"/>
              <a:t>©2025 Dean &amp; Chapter of Westminster</a:t>
            </a:r>
          </a:p>
        </p:txBody>
      </p:sp>
      <p:sp>
        <p:nvSpPr>
          <p:cNvPr id="4" name="Slide Number Placeholder 3"/>
          <p:cNvSpPr>
            <a:spLocks noGrp="1"/>
          </p:cNvSpPr>
          <p:nvPr>
            <p:ph type="sldNum" sz="quarter" idx="5"/>
          </p:nvPr>
        </p:nvSpPr>
        <p:spPr/>
        <p:txBody>
          <a:bodyPr/>
          <a:lstStyle/>
          <a:p>
            <a:fld id="{F747F985-A9C5-9346-821E-ABAE6B283852}" type="slidenum">
              <a:rPr lang="en-US" smtClean="0"/>
              <a:t>12</a:t>
            </a:fld>
            <a:endParaRPr lang="en-US"/>
          </a:p>
        </p:txBody>
      </p:sp>
    </p:spTree>
    <p:extLst>
      <p:ext uri="{BB962C8B-B14F-4D97-AF65-F5344CB8AC3E}">
        <p14:creationId xmlns:p14="http://schemas.microsoft.com/office/powerpoint/2010/main" val="37703104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endParaRPr lang="en-US" dirty="0"/>
          </a:p>
          <a:p>
            <a:r>
              <a:rPr lang="en-GB" dirty="0"/>
              <a:t>©2025 Dean &amp; Chapter of Westminster</a:t>
            </a:r>
          </a:p>
        </p:txBody>
      </p:sp>
      <p:sp>
        <p:nvSpPr>
          <p:cNvPr id="4" name="Slide Number Placeholder 3"/>
          <p:cNvSpPr>
            <a:spLocks noGrp="1"/>
          </p:cNvSpPr>
          <p:nvPr>
            <p:ph type="sldNum" sz="quarter" idx="5"/>
          </p:nvPr>
        </p:nvSpPr>
        <p:spPr/>
        <p:txBody>
          <a:bodyPr/>
          <a:lstStyle/>
          <a:p>
            <a:fld id="{F747F985-A9C5-9346-821E-ABAE6B283852}" type="slidenum">
              <a:rPr lang="en-US" smtClean="0"/>
              <a:t>13</a:t>
            </a:fld>
            <a:endParaRPr lang="en-US"/>
          </a:p>
        </p:txBody>
      </p:sp>
    </p:spTree>
    <p:extLst>
      <p:ext uri="{BB962C8B-B14F-4D97-AF65-F5344CB8AC3E}">
        <p14:creationId xmlns:p14="http://schemas.microsoft.com/office/powerpoint/2010/main" val="17746052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14</a:t>
            </a:fld>
            <a:endParaRPr lang="en-US"/>
          </a:p>
        </p:txBody>
      </p:sp>
    </p:spTree>
    <p:extLst>
      <p:ext uri="{BB962C8B-B14F-4D97-AF65-F5344CB8AC3E}">
        <p14:creationId xmlns:p14="http://schemas.microsoft.com/office/powerpoint/2010/main" val="39332278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15</a:t>
            </a:fld>
            <a:endParaRPr lang="en-GB"/>
          </a:p>
        </p:txBody>
      </p:sp>
    </p:spTree>
    <p:extLst>
      <p:ext uri="{BB962C8B-B14F-4D97-AF65-F5344CB8AC3E}">
        <p14:creationId xmlns:p14="http://schemas.microsoft.com/office/powerpoint/2010/main" val="17930521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endParaRPr lang="en-US" dirty="0"/>
          </a:p>
          <a:p>
            <a:r>
              <a:rPr lang="en-GB"/>
              <a:t>©2025 Dean &amp; Chapter of Westminster</a:t>
            </a:r>
            <a:endParaRPr lang="en-GB" dirty="0"/>
          </a:p>
        </p:txBody>
      </p:sp>
      <p:sp>
        <p:nvSpPr>
          <p:cNvPr id="4" name="Slide Number Placeholder 3"/>
          <p:cNvSpPr>
            <a:spLocks noGrp="1"/>
          </p:cNvSpPr>
          <p:nvPr>
            <p:ph type="sldNum" sz="quarter" idx="5"/>
          </p:nvPr>
        </p:nvSpPr>
        <p:spPr/>
        <p:txBody>
          <a:bodyPr/>
          <a:lstStyle/>
          <a:p>
            <a:fld id="{F747F985-A9C5-9346-821E-ABAE6B283852}" type="slidenum">
              <a:rPr lang="en-US" smtClean="0"/>
              <a:t>16</a:t>
            </a:fld>
            <a:endParaRPr lang="en-US"/>
          </a:p>
        </p:txBody>
      </p:sp>
    </p:spTree>
    <p:extLst>
      <p:ext uri="{BB962C8B-B14F-4D97-AF65-F5344CB8AC3E}">
        <p14:creationId xmlns:p14="http://schemas.microsoft.com/office/powerpoint/2010/main" val="8415929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endParaRPr lang="en-US" dirty="0"/>
          </a:p>
          <a:p>
            <a:r>
              <a:rPr lang="en-GB" dirty="0"/>
              <a:t>©2025 Dean &amp; Chapter of Westminster</a:t>
            </a:r>
          </a:p>
          <a:p>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endParaRPr lang="en-US" dirty="0"/>
          </a:p>
          <a:p>
            <a:r>
              <a:rPr lang="en-GB" dirty="0"/>
              <a:t>©2025 Dean &amp; Chapter of Westminster</a:t>
            </a:r>
          </a:p>
          <a:p>
            <a:endParaRPr lang="en-US" dirty="0">
              <a:ea typeface="Calibri"/>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3</a:t>
            </a:fld>
            <a:endParaRPr lang="en-GB"/>
          </a:p>
        </p:txBody>
      </p:sp>
    </p:spTree>
    <p:extLst>
      <p:ext uri="{BB962C8B-B14F-4D97-AF65-F5344CB8AC3E}">
        <p14:creationId xmlns:p14="http://schemas.microsoft.com/office/powerpoint/2010/main" val="11270721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endParaRPr lang="en-US" dirty="0"/>
          </a:p>
          <a:p>
            <a:r>
              <a:rPr lang="en-GB" dirty="0"/>
              <a:t>©2025 Dean &amp; Chapter of Westminster</a:t>
            </a:r>
          </a:p>
          <a:p>
            <a:endParaRPr lang="en-US" dirty="0">
              <a:ea typeface="Calibri"/>
              <a:cs typeface="Calibri"/>
            </a:endParaRPr>
          </a:p>
          <a:p>
            <a:pPr marL="171450" indent="-171450">
              <a:buFont typeface="Arial"/>
              <a:buChar char="•"/>
            </a:pPr>
            <a:endParaRPr lang="en-US" dirty="0">
              <a:ea typeface="Calibri"/>
              <a:cs typeface="Calibri"/>
            </a:endParaRPr>
          </a:p>
          <a:p>
            <a:endParaRPr lang="en-US" dirty="0">
              <a:ea typeface="Calibri"/>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4</a:t>
            </a:fld>
            <a:endParaRPr lang="en-GB"/>
          </a:p>
        </p:txBody>
      </p:sp>
    </p:spTree>
    <p:extLst>
      <p:ext uri="{BB962C8B-B14F-4D97-AF65-F5344CB8AC3E}">
        <p14:creationId xmlns:p14="http://schemas.microsoft.com/office/powerpoint/2010/main" val="3485826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endParaRPr lang="en-US" dirty="0"/>
          </a:p>
          <a:p>
            <a:r>
              <a:rPr lang="en-GB" dirty="0"/>
              <a:t>©2025 Dean &amp; Chapter of Westminster</a:t>
            </a:r>
          </a:p>
        </p:txBody>
      </p:sp>
      <p:sp>
        <p:nvSpPr>
          <p:cNvPr id="4" name="Slide Number Placeholder 3"/>
          <p:cNvSpPr>
            <a:spLocks noGrp="1"/>
          </p:cNvSpPr>
          <p:nvPr>
            <p:ph type="sldNum" sz="quarter" idx="5"/>
          </p:nvPr>
        </p:nvSpPr>
        <p:spPr/>
        <p:txBody>
          <a:bodyPr/>
          <a:lstStyle/>
          <a:p>
            <a:fld id="{5C249C6D-FBAB-4560-AF80-E37FDE38022A}" type="slidenum">
              <a:rPr lang="en-GB" smtClean="0"/>
              <a:t>5</a:t>
            </a:fld>
            <a:endParaRPr lang="en-GB"/>
          </a:p>
        </p:txBody>
      </p:sp>
    </p:spTree>
    <p:extLst>
      <p:ext uri="{BB962C8B-B14F-4D97-AF65-F5344CB8AC3E}">
        <p14:creationId xmlns:p14="http://schemas.microsoft.com/office/powerpoint/2010/main" val="16391356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6</a:t>
            </a:fld>
            <a:endParaRPr lang="en-GB"/>
          </a:p>
        </p:txBody>
      </p:sp>
    </p:spTree>
    <p:extLst>
      <p:ext uri="{BB962C8B-B14F-4D97-AF65-F5344CB8AC3E}">
        <p14:creationId xmlns:p14="http://schemas.microsoft.com/office/powerpoint/2010/main" val="41749701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7</a:t>
            </a:fld>
            <a:endParaRPr lang="en-GB"/>
          </a:p>
        </p:txBody>
      </p:sp>
    </p:spTree>
    <p:extLst>
      <p:ext uri="{BB962C8B-B14F-4D97-AF65-F5344CB8AC3E}">
        <p14:creationId xmlns:p14="http://schemas.microsoft.com/office/powerpoint/2010/main" val="12207389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br>
              <a:rPr lang="en-US">
                <a:cs typeface="+mn-lt"/>
              </a:rPr>
            </a:br>
            <a:endParaRPr lang="en-US">
              <a:ea typeface="Calibri" panose="020F0502020204030204"/>
              <a:cs typeface="Calibri" panose="020F0502020204030204"/>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9</a:t>
            </a:fld>
            <a:endParaRPr lang="en-GB"/>
          </a:p>
        </p:txBody>
      </p:sp>
    </p:spTree>
    <p:extLst>
      <p:ext uri="{BB962C8B-B14F-4D97-AF65-F5344CB8AC3E}">
        <p14:creationId xmlns:p14="http://schemas.microsoft.com/office/powerpoint/2010/main" val="30776604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ea typeface="Calibri"/>
                <a:cs typeface="Calibri"/>
              </a:rPr>
              <a:t>The Lord's Prayer: </a:t>
            </a:r>
            <a:r>
              <a:rPr lang="en-GB" dirty="0">
                <a:ea typeface="Calibri"/>
                <a:cs typeface="Calibri"/>
                <a:hlinkClick r:id="rId3"/>
              </a:rPr>
              <a:t>https://www.churchofengland.org/our-faith/going-church/lords-prayer</a:t>
            </a:r>
            <a:endParaRPr lang="en-GB" dirty="0"/>
          </a:p>
          <a:p>
            <a:endParaRPr lang="en-GB" dirty="0">
              <a:ea typeface="Calibri" panose="020F0502020204030204"/>
              <a:cs typeface="Calibri" panose="020F0502020204030204"/>
            </a:endParaRPr>
          </a:p>
          <a:p>
            <a:r>
              <a:rPr lang="en-GB" dirty="0"/>
              <a:t>Image:</a:t>
            </a:r>
            <a:endParaRPr lang="en-US" dirty="0">
              <a:ea typeface="Calibri"/>
              <a:cs typeface="Calibri"/>
            </a:endParaRPr>
          </a:p>
          <a:p>
            <a:r>
              <a:rPr lang="en-GB" dirty="0"/>
              <a:t>©2025 Dean &amp; Chapter of Westminster</a:t>
            </a:r>
          </a:p>
        </p:txBody>
      </p:sp>
      <p:sp>
        <p:nvSpPr>
          <p:cNvPr id="4" name="Slide Number Placeholder 3"/>
          <p:cNvSpPr>
            <a:spLocks noGrp="1"/>
          </p:cNvSpPr>
          <p:nvPr>
            <p:ph type="sldNum" sz="quarter" idx="5"/>
          </p:nvPr>
        </p:nvSpPr>
        <p:spPr/>
        <p:txBody>
          <a:bodyPr/>
          <a:lstStyle/>
          <a:p>
            <a:fld id="{5C249C6D-FBAB-4560-AF80-E37FDE38022A}" type="slidenum">
              <a:rPr lang="en-GB" smtClean="0"/>
              <a:t>11</a:t>
            </a:fld>
            <a:endParaRPr lang="en-GB"/>
          </a:p>
        </p:txBody>
      </p:sp>
    </p:spTree>
    <p:extLst>
      <p:ext uri="{BB962C8B-B14F-4D97-AF65-F5344CB8AC3E}">
        <p14:creationId xmlns:p14="http://schemas.microsoft.com/office/powerpoint/2010/main" val="30757407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 title goes here</a:t>
            </a:r>
          </a:p>
          <a:p>
            <a:r>
              <a:rPr lang="en-US"/>
              <a:t>Date </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a:t>Click to add subheading</a:t>
            </a:r>
            <a:endParaRPr lang="en-GB"/>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a:t>Thank you.</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a:t>Facebook</a:t>
            </a:r>
          </a:p>
          <a:p>
            <a:pPr lvl="0"/>
            <a:r>
              <a:rPr lang="en-US"/>
              <a:t>Twitter</a:t>
            </a:r>
          </a:p>
          <a:p>
            <a:pPr lvl="0"/>
            <a:r>
              <a:rPr lang="en-US"/>
              <a:t>Insta</a:t>
            </a:r>
          </a:p>
          <a:p>
            <a:pPr lvl="0"/>
            <a:r>
              <a:rPr lang="en-US"/>
              <a:t>YouTube</a:t>
            </a:r>
          </a:p>
          <a:p>
            <a:pPr lvl="0"/>
            <a:r>
              <a:rPr lang="en-US"/>
              <a:t>Tumbler</a:t>
            </a:r>
          </a:p>
          <a:p>
            <a:pPr lvl="0"/>
            <a:r>
              <a:rPr lang="en-US"/>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3/7/2025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a:t>Main divider heading.</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5.xml"/><Relationship Id="rId1" Type="http://schemas.openxmlformats.org/officeDocument/2006/relationships/video" Target="https://www.youtube.com/embed/Faskw5TL-sU?feature=oembed" TargetMode="External"/><Relationship Id="rId4" Type="http://schemas.openxmlformats.org/officeDocument/2006/relationships/image" Target="../media/image17.jpe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a:solidFill>
                <a:schemeClr val="bg1"/>
              </a:solidFill>
            </a:endParaRPr>
          </a:p>
        </p:txBody>
      </p:sp>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lIns="91440" tIns="45720" rIns="91440" bIns="45720" anchor="t"/>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dirty="0">
                <a:solidFill>
                  <a:schemeClr val="bg1"/>
                </a:solidFill>
              </a:rPr>
              <a:t>©2025 Dean and Chapter of Westminster</a:t>
            </a:r>
          </a:p>
        </p:txBody>
      </p:sp>
      <p:sp>
        <p:nvSpPr>
          <p:cNvPr id="9" name="TextBox 8"/>
          <p:cNvSpPr txBox="1"/>
          <p:nvPr/>
        </p:nvSpPr>
        <p:spPr>
          <a:xfrm>
            <a:off x="363783" y="1035719"/>
            <a:ext cx="2811985" cy="523220"/>
          </a:xfrm>
          <a:prstGeom prst="rect">
            <a:avLst/>
          </a:prstGeom>
          <a:solidFill>
            <a:schemeClr val="tx2"/>
          </a:solidFill>
        </p:spPr>
        <p:txBody>
          <a:bodyPr wrap="square" lIns="91440" tIns="45720" rIns="91440" bIns="45720" rtlCol="0" anchor="t">
            <a:spAutoFit/>
          </a:bodyPr>
          <a:lstStyle/>
          <a:p>
            <a:r>
              <a:rPr lang="en-US" sz="2800" b="1">
                <a:solidFill>
                  <a:schemeClr val="bg1"/>
                </a:solidFill>
                <a:latin typeface="Palatino"/>
              </a:rPr>
              <a:t>Forgiveness</a:t>
            </a:r>
          </a:p>
        </p:txBody>
      </p:sp>
    </p:spTree>
    <p:extLst>
      <p:ext uri="{BB962C8B-B14F-4D97-AF65-F5344CB8AC3E}">
        <p14:creationId xmlns:p14="http://schemas.microsoft.com/office/powerpoint/2010/main" val="35123101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FD54DE-C2F5-5B7A-ED6D-0426027DC075}"/>
              </a:ext>
            </a:extLst>
          </p:cNvPr>
          <p:cNvSpPr>
            <a:spLocks noGrp="1"/>
          </p:cNvSpPr>
          <p:nvPr>
            <p:ph type="title"/>
          </p:nvPr>
        </p:nvSpPr>
        <p:spPr>
          <a:xfrm>
            <a:off x="379134" y="527171"/>
            <a:ext cx="8139248" cy="936956"/>
          </a:xfrm>
        </p:spPr>
        <p:txBody>
          <a:bodyPr/>
          <a:lstStyle/>
          <a:p>
            <a:r>
              <a:rPr lang="en-US"/>
              <a:t>Christian perspectives on forgiveness</a:t>
            </a:r>
          </a:p>
        </p:txBody>
      </p:sp>
      <p:sp>
        <p:nvSpPr>
          <p:cNvPr id="3" name="Content Placeholder 2">
            <a:extLst>
              <a:ext uri="{FF2B5EF4-FFF2-40B4-BE49-F238E27FC236}">
                <a16:creationId xmlns:a16="http://schemas.microsoft.com/office/drawing/2014/main" id="{34D8F771-AB31-A099-058F-C50FBE362AED}"/>
              </a:ext>
            </a:extLst>
          </p:cNvPr>
          <p:cNvSpPr>
            <a:spLocks noGrp="1"/>
          </p:cNvSpPr>
          <p:nvPr>
            <p:ph idx="1"/>
          </p:nvPr>
        </p:nvSpPr>
        <p:spPr>
          <a:xfrm>
            <a:off x="375522" y="1705325"/>
            <a:ext cx="8088166" cy="3770998"/>
          </a:xfrm>
        </p:spPr>
        <p:txBody>
          <a:bodyPr vert="horz" lIns="0" tIns="0" rIns="0" bIns="0" rtlCol="0" anchor="t">
            <a:normAutofit/>
          </a:bodyPr>
          <a:lstStyle/>
          <a:p>
            <a:r>
              <a:rPr lang="en-US" sz="1800" dirty="0">
                <a:cs typeface="Arial"/>
              </a:rPr>
              <a:t>Forgiveness is central to Christian belief and to a Christian's relationship with themselves, with others and with God. </a:t>
            </a:r>
          </a:p>
          <a:p>
            <a:r>
              <a:rPr lang="en-US" sz="1800" dirty="0">
                <a:cs typeface="Arial"/>
              </a:rPr>
              <a:t>Christians believe that sin separates people from God. But God is merciful, slow to anger and quick to forgive. There is nothing and no one that God cannot forgive. </a:t>
            </a:r>
          </a:p>
          <a:p>
            <a:r>
              <a:rPr lang="en-US" sz="1800" dirty="0">
                <a:cs typeface="Arial"/>
              </a:rPr>
              <a:t>One of the most famous passages in the Bible is John 3:16 '</a:t>
            </a:r>
            <a:r>
              <a:rPr lang="en-US" sz="1800" b="1" baseline="30000" dirty="0">
                <a:latin typeface="Arial"/>
                <a:cs typeface="Arial"/>
              </a:rPr>
              <a:t> </a:t>
            </a:r>
            <a:r>
              <a:rPr lang="en-US" sz="1800" dirty="0">
                <a:latin typeface="Arial"/>
                <a:cs typeface="Arial"/>
              </a:rPr>
              <a:t>For God so loved the world that he gave his one and only Son, that whoever believes in him shall not perish but have eternal life'. In other words, God sent his only son, Jesus, to be a living sacrifice and to pay the price for everyone's sin, through his death on the cross.</a:t>
            </a:r>
          </a:p>
          <a:p>
            <a:r>
              <a:rPr lang="en-US" sz="1800" dirty="0">
                <a:cs typeface="Arial"/>
              </a:rPr>
              <a:t>The theme of forgiveness appears throughout the Bible, both in the Old Testament and the New Testament.</a:t>
            </a:r>
            <a:endParaRPr lang="en-US" sz="1800" dirty="0"/>
          </a:p>
        </p:txBody>
      </p:sp>
      <p:sp>
        <p:nvSpPr>
          <p:cNvPr id="5" name="Slide Number Placeholder 4">
            <a:extLst>
              <a:ext uri="{FF2B5EF4-FFF2-40B4-BE49-F238E27FC236}">
                <a16:creationId xmlns:a16="http://schemas.microsoft.com/office/drawing/2014/main" id="{6E897416-3963-A997-A1EE-63E1455D029B}"/>
              </a:ext>
            </a:extLst>
          </p:cNvPr>
          <p:cNvSpPr>
            <a:spLocks noGrp="1"/>
          </p:cNvSpPr>
          <p:nvPr>
            <p:ph type="sldNum" sz="quarter" idx="12"/>
          </p:nvPr>
        </p:nvSpPr>
        <p:spPr/>
        <p:txBody>
          <a:bodyPr/>
          <a:lstStyle/>
          <a:p>
            <a:fld id="{48F63A3B-78C7-47BE-AE5E-E10140E04643}" type="slidenum">
              <a:rPr lang="en-US" dirty="0"/>
              <a:t>10</a:t>
            </a:fld>
            <a:endParaRPr lang="en-US"/>
          </a:p>
        </p:txBody>
      </p:sp>
      <p:sp>
        <p:nvSpPr>
          <p:cNvPr id="7" name="Text Placeholder 5">
            <a:extLst>
              <a:ext uri="{FF2B5EF4-FFF2-40B4-BE49-F238E27FC236}">
                <a16:creationId xmlns:a16="http://schemas.microsoft.com/office/drawing/2014/main" id="{C1BEF7C2-6BA2-83C6-2FCE-AFB8BF032576}"/>
              </a:ext>
            </a:extLst>
          </p:cNvPr>
          <p:cNvSpPr txBox="1">
            <a:spLocks/>
          </p:cNvSpPr>
          <p:nvPr/>
        </p:nvSpPr>
        <p:spPr>
          <a:xfrm>
            <a:off x="263646" y="644706"/>
            <a:ext cx="6048000" cy="167698"/>
          </a:xfrm>
          <a:prstGeom prst="rect">
            <a:avLst/>
          </a:prstGeom>
        </p:spPr>
        <p:txBody>
          <a:bodyPr/>
          <a:lstStyle>
            <a:defPPr>
              <a:defRPr lang="en-US"/>
            </a:defPPr>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Tree>
    <p:extLst>
      <p:ext uri="{BB962C8B-B14F-4D97-AF65-F5344CB8AC3E}">
        <p14:creationId xmlns:p14="http://schemas.microsoft.com/office/powerpoint/2010/main" val="613076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48022-1529-B076-EAFC-1DDB5324774C}"/>
              </a:ext>
            </a:extLst>
          </p:cNvPr>
          <p:cNvSpPr>
            <a:spLocks noGrp="1"/>
          </p:cNvSpPr>
          <p:nvPr>
            <p:ph type="title"/>
          </p:nvPr>
        </p:nvSpPr>
        <p:spPr>
          <a:xfrm>
            <a:off x="315279" y="322836"/>
            <a:ext cx="8139248" cy="936956"/>
          </a:xfrm>
        </p:spPr>
        <p:txBody>
          <a:bodyPr/>
          <a:lstStyle/>
          <a:p>
            <a:r>
              <a:rPr lang="en-US"/>
              <a:t>The Lord's Prayer</a:t>
            </a:r>
          </a:p>
        </p:txBody>
      </p:sp>
      <p:sp>
        <p:nvSpPr>
          <p:cNvPr id="3" name="Content Placeholder 2">
            <a:extLst>
              <a:ext uri="{FF2B5EF4-FFF2-40B4-BE49-F238E27FC236}">
                <a16:creationId xmlns:a16="http://schemas.microsoft.com/office/drawing/2014/main" id="{CB22E136-4919-C141-4E52-3EBA3B3F2A03}"/>
              </a:ext>
            </a:extLst>
          </p:cNvPr>
          <p:cNvSpPr>
            <a:spLocks noGrp="1"/>
          </p:cNvSpPr>
          <p:nvPr>
            <p:ph idx="1"/>
          </p:nvPr>
        </p:nvSpPr>
        <p:spPr>
          <a:xfrm>
            <a:off x="311668" y="1411593"/>
            <a:ext cx="8305270" cy="1242348"/>
          </a:xfrm>
          <a:solidFill>
            <a:schemeClr val="tx2"/>
          </a:solidFill>
        </p:spPr>
        <p:txBody>
          <a:bodyPr vert="horz" lIns="0" tIns="0" rIns="0" bIns="0" rtlCol="0" anchor="t">
            <a:normAutofit/>
          </a:bodyPr>
          <a:lstStyle/>
          <a:p>
            <a:r>
              <a:rPr lang="en-US" sz="1800" dirty="0">
                <a:solidFill>
                  <a:schemeClr val="bg1"/>
                </a:solidFill>
                <a:cs typeface="Arial"/>
              </a:rPr>
              <a:t>His disciples asked Jesus how they should pray. Jesus taught them a prayer. It is used by Christians all over the world in different translations. The Lord’s Prayer guides people in how they should act, reinforcing the need to forgive the sins of others. Jesus explained that </a:t>
            </a:r>
            <a:r>
              <a:rPr lang="en-US" sz="1800" dirty="0">
                <a:solidFill>
                  <a:schemeClr val="bg1"/>
                </a:solidFill>
                <a:latin typeface="Arial"/>
                <a:cs typeface="Arial"/>
              </a:rPr>
              <a:t>as we forgive others, so God will forgive us.</a:t>
            </a:r>
            <a:endParaRPr lang="en-US" sz="1200" dirty="0">
              <a:solidFill>
                <a:schemeClr val="bg1"/>
              </a:solidFill>
              <a:latin typeface="system-ui"/>
              <a:cs typeface="Arial"/>
            </a:endParaRPr>
          </a:p>
          <a:p>
            <a:endParaRPr lang="en-US" sz="1800" dirty="0">
              <a:solidFill>
                <a:schemeClr val="bg1"/>
              </a:solidFill>
              <a:cs typeface="Arial"/>
            </a:endParaRPr>
          </a:p>
          <a:p>
            <a:endParaRPr lang="en-US" sz="1800" dirty="0">
              <a:solidFill>
                <a:schemeClr val="bg1"/>
              </a:solidFill>
              <a:cs typeface="Arial"/>
            </a:endParaRPr>
          </a:p>
          <a:p>
            <a:endParaRPr lang="en-US" sz="1800" dirty="0">
              <a:solidFill>
                <a:schemeClr val="bg1"/>
              </a:solidFill>
              <a:cs typeface="Arial"/>
            </a:endParaRPr>
          </a:p>
          <a:p>
            <a:endParaRPr lang="en-US" sz="1800" dirty="0">
              <a:solidFill>
                <a:schemeClr val="bg1"/>
              </a:solidFill>
              <a:cs typeface="Arial"/>
            </a:endParaRPr>
          </a:p>
          <a:p>
            <a:endParaRPr lang="en-US">
              <a:solidFill>
                <a:schemeClr val="bg1"/>
              </a:solidFill>
              <a:cs typeface="Arial"/>
            </a:endParaRPr>
          </a:p>
          <a:p>
            <a:endParaRPr lang="en-US">
              <a:solidFill>
                <a:srgbClr val="292C63"/>
              </a:solidFill>
              <a:cs typeface="Arial"/>
            </a:endParaRPr>
          </a:p>
        </p:txBody>
      </p:sp>
      <p:sp>
        <p:nvSpPr>
          <p:cNvPr id="5" name="Slide Number Placeholder 4">
            <a:extLst>
              <a:ext uri="{FF2B5EF4-FFF2-40B4-BE49-F238E27FC236}">
                <a16:creationId xmlns:a16="http://schemas.microsoft.com/office/drawing/2014/main" id="{DF6E3F30-BD9F-5415-3238-8A20F20B8B4A}"/>
              </a:ext>
            </a:extLst>
          </p:cNvPr>
          <p:cNvSpPr>
            <a:spLocks noGrp="1"/>
          </p:cNvSpPr>
          <p:nvPr>
            <p:ph type="sldNum" sz="quarter" idx="12"/>
          </p:nvPr>
        </p:nvSpPr>
        <p:spPr/>
        <p:txBody>
          <a:bodyPr/>
          <a:lstStyle/>
          <a:p>
            <a:fld id="{48F63A3B-78C7-47BE-AE5E-E10140E04643}" type="slidenum">
              <a:rPr lang="en-US" dirty="0"/>
              <a:t>11</a:t>
            </a:fld>
            <a:endParaRPr lang="en-US"/>
          </a:p>
        </p:txBody>
      </p:sp>
      <p:pic>
        <p:nvPicPr>
          <p:cNvPr id="7" name="Picture 6" descr="A religious text with a person holding an axe&#10;&#10;Description automatically generated">
            <a:extLst>
              <a:ext uri="{FF2B5EF4-FFF2-40B4-BE49-F238E27FC236}">
                <a16:creationId xmlns:a16="http://schemas.microsoft.com/office/drawing/2014/main" id="{B8484878-56F5-093D-E32F-D958A9072A8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6207" y="2968257"/>
            <a:ext cx="2144333" cy="3452911"/>
          </a:xfrm>
          <a:prstGeom prst="rect">
            <a:avLst/>
          </a:prstGeom>
        </p:spPr>
      </p:pic>
      <p:sp>
        <p:nvSpPr>
          <p:cNvPr id="8" name="TextBox 7">
            <a:extLst>
              <a:ext uri="{FF2B5EF4-FFF2-40B4-BE49-F238E27FC236}">
                <a16:creationId xmlns:a16="http://schemas.microsoft.com/office/drawing/2014/main" id="{9E5CE627-B989-689F-0A21-6945C70B1089}"/>
              </a:ext>
            </a:extLst>
          </p:cNvPr>
          <p:cNvSpPr txBox="1"/>
          <p:nvPr/>
        </p:nvSpPr>
        <p:spPr>
          <a:xfrm>
            <a:off x="3168893" y="3041571"/>
            <a:ext cx="5001049" cy="38164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dirty="0">
                <a:latin typeface="Arial"/>
                <a:cs typeface="Arial"/>
              </a:rPr>
              <a:t>Our Father, who art in heaven,</a:t>
            </a:r>
            <a:br>
              <a:rPr lang="en-US" sz="1600" dirty="0">
                <a:latin typeface="Arial"/>
                <a:cs typeface="Arial"/>
              </a:rPr>
            </a:br>
            <a:r>
              <a:rPr lang="en-US" sz="1600" dirty="0">
                <a:latin typeface="Arial"/>
                <a:cs typeface="Arial"/>
              </a:rPr>
              <a:t> hallowed be thy name;</a:t>
            </a:r>
            <a:br>
              <a:rPr lang="en-US" sz="1600" dirty="0">
                <a:latin typeface="Arial"/>
                <a:cs typeface="Arial"/>
              </a:rPr>
            </a:br>
            <a:r>
              <a:rPr lang="en-US" sz="1600" dirty="0">
                <a:latin typeface="Arial"/>
                <a:cs typeface="Arial"/>
              </a:rPr>
              <a:t> thy kingdom come;</a:t>
            </a:r>
            <a:br>
              <a:rPr lang="en-US" sz="1600" dirty="0">
                <a:latin typeface="Arial"/>
                <a:cs typeface="Arial"/>
              </a:rPr>
            </a:br>
            <a:r>
              <a:rPr lang="en-US" sz="1600" dirty="0">
                <a:latin typeface="Arial"/>
                <a:cs typeface="Arial"/>
              </a:rPr>
              <a:t> thy will be done;</a:t>
            </a:r>
            <a:br>
              <a:rPr lang="en-US" sz="1600" dirty="0">
                <a:latin typeface="Arial"/>
                <a:cs typeface="Arial"/>
              </a:rPr>
            </a:br>
            <a:r>
              <a:rPr lang="en-US" sz="1600" dirty="0">
                <a:latin typeface="Arial"/>
                <a:cs typeface="Arial"/>
              </a:rPr>
              <a:t> on earth as it is in heaven.</a:t>
            </a:r>
            <a:br>
              <a:rPr lang="en-US" sz="1600" dirty="0">
                <a:latin typeface="Arial"/>
                <a:cs typeface="Arial"/>
              </a:rPr>
            </a:br>
            <a:r>
              <a:rPr lang="en-US" sz="1600" dirty="0">
                <a:latin typeface="Arial"/>
                <a:cs typeface="Arial"/>
              </a:rPr>
              <a:t> Give us this day our daily bread.</a:t>
            </a:r>
            <a:br>
              <a:rPr lang="en-US" sz="1600" dirty="0">
                <a:latin typeface="Arial"/>
                <a:cs typeface="Arial"/>
              </a:rPr>
            </a:br>
            <a:r>
              <a:rPr lang="en-US" sz="1600" dirty="0">
                <a:latin typeface="Arial"/>
                <a:cs typeface="Arial"/>
              </a:rPr>
              <a:t> And forgive us our trespasses,</a:t>
            </a:r>
            <a:br>
              <a:rPr lang="en-US" sz="1600" dirty="0">
                <a:latin typeface="Arial"/>
                <a:cs typeface="Arial"/>
              </a:rPr>
            </a:br>
            <a:r>
              <a:rPr lang="en-US" sz="1600" dirty="0">
                <a:latin typeface="Arial"/>
                <a:cs typeface="Arial"/>
              </a:rPr>
              <a:t> as we forgive those who trespass against us.</a:t>
            </a:r>
            <a:br>
              <a:rPr lang="en-US" sz="1600" dirty="0">
                <a:latin typeface="Arial"/>
                <a:cs typeface="Arial"/>
              </a:rPr>
            </a:br>
            <a:r>
              <a:rPr lang="en-US" sz="1600" dirty="0">
                <a:latin typeface="Arial"/>
                <a:cs typeface="Arial"/>
              </a:rPr>
              <a:t> And lead us not into temptation;</a:t>
            </a:r>
            <a:br>
              <a:rPr lang="en-US" sz="1600" dirty="0">
                <a:latin typeface="Arial"/>
                <a:cs typeface="Arial"/>
              </a:rPr>
            </a:br>
            <a:r>
              <a:rPr lang="en-US" sz="1600" dirty="0">
                <a:latin typeface="Arial"/>
                <a:cs typeface="Arial"/>
              </a:rPr>
              <a:t> but deliver us from evil.</a:t>
            </a:r>
            <a:br>
              <a:rPr lang="en-US" sz="1600" dirty="0">
                <a:latin typeface="Arial"/>
                <a:cs typeface="Arial"/>
              </a:rPr>
            </a:br>
            <a:r>
              <a:rPr lang="en-US" sz="1600" dirty="0">
                <a:latin typeface="Arial"/>
                <a:cs typeface="Arial"/>
              </a:rPr>
              <a:t> For thine is the kingdom,</a:t>
            </a:r>
            <a:br>
              <a:rPr lang="en-US" sz="1600" dirty="0">
                <a:latin typeface="Arial"/>
                <a:cs typeface="Arial"/>
              </a:rPr>
            </a:br>
            <a:r>
              <a:rPr lang="en-US" sz="1600" dirty="0">
                <a:latin typeface="Arial"/>
                <a:cs typeface="Arial"/>
              </a:rPr>
              <a:t> the power and the glory,</a:t>
            </a:r>
            <a:br>
              <a:rPr lang="en-US" sz="1600" dirty="0">
                <a:latin typeface="Arial"/>
                <a:cs typeface="Arial"/>
              </a:rPr>
            </a:br>
            <a:r>
              <a:rPr lang="en-US" sz="1600" dirty="0">
                <a:latin typeface="Arial"/>
                <a:cs typeface="Arial"/>
              </a:rPr>
              <a:t> for ever and ever.</a:t>
            </a:r>
            <a:br>
              <a:rPr lang="en-US" sz="1600" dirty="0">
                <a:latin typeface="Arial"/>
                <a:cs typeface="Arial"/>
              </a:rPr>
            </a:br>
            <a:r>
              <a:rPr lang="en-US" sz="1600" dirty="0">
                <a:latin typeface="Arial"/>
                <a:cs typeface="Arial"/>
              </a:rPr>
              <a:t> Amen.</a:t>
            </a:r>
            <a:endParaRPr lang="en-US" dirty="0">
              <a:cs typeface="Arial"/>
            </a:endParaRPr>
          </a:p>
          <a:p>
            <a:endParaRPr lang="en-US" dirty="0">
              <a:latin typeface="Arial"/>
              <a:cs typeface="Arial"/>
            </a:endParaRPr>
          </a:p>
        </p:txBody>
      </p:sp>
      <p:sp>
        <p:nvSpPr>
          <p:cNvPr id="9" name="Text Placeholder 5">
            <a:extLst>
              <a:ext uri="{FF2B5EF4-FFF2-40B4-BE49-F238E27FC236}">
                <a16:creationId xmlns:a16="http://schemas.microsoft.com/office/drawing/2014/main" id="{C9A42F41-24CA-23E8-0421-CC294C06E851}"/>
              </a:ext>
            </a:extLst>
          </p:cNvPr>
          <p:cNvSpPr txBox="1">
            <a:spLocks/>
          </p:cNvSpPr>
          <p:nvPr/>
        </p:nvSpPr>
        <p:spPr>
          <a:xfrm>
            <a:off x="263646" y="644706"/>
            <a:ext cx="6048000" cy="167698"/>
          </a:xfrm>
          <a:prstGeom prst="rect">
            <a:avLst/>
          </a:prstGeom>
        </p:spPr>
        <p:txBody>
          <a:bodyPr/>
          <a:lstStyle>
            <a:defPPr>
              <a:defRPr lang="en-US"/>
            </a:defPPr>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Tree>
    <p:extLst>
      <p:ext uri="{BB962C8B-B14F-4D97-AF65-F5344CB8AC3E}">
        <p14:creationId xmlns:p14="http://schemas.microsoft.com/office/powerpoint/2010/main" val="9170125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10" name="Title 1">
            <a:extLst>
              <a:ext uri="{FF2B5EF4-FFF2-40B4-BE49-F238E27FC236}">
                <a16:creationId xmlns:a16="http://schemas.microsoft.com/office/drawing/2014/main" id="{C478436B-4B01-E44C-9310-D52D2C2537E3}"/>
              </a:ext>
            </a:extLst>
          </p:cNvPr>
          <p:cNvSpPr>
            <a:spLocks noGrp="1"/>
          </p:cNvSpPr>
          <p:nvPr/>
        </p:nvSpPr>
        <p:spPr>
          <a:xfrm>
            <a:off x="382838" y="1362015"/>
            <a:ext cx="2316419" cy="172874"/>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a:t>The Eucharist </a:t>
            </a:r>
          </a:p>
        </p:txBody>
      </p:sp>
      <p:sp>
        <p:nvSpPr>
          <p:cNvPr id="12" name="Content Placeholder 2">
            <a:extLst>
              <a:ext uri="{FF2B5EF4-FFF2-40B4-BE49-F238E27FC236}">
                <a16:creationId xmlns:a16="http://schemas.microsoft.com/office/drawing/2014/main" id="{74A5BF1B-AC89-545A-8446-99E1D699CE4F}"/>
              </a:ext>
            </a:extLst>
          </p:cNvPr>
          <p:cNvSpPr>
            <a:spLocks noGrp="1"/>
          </p:cNvSpPr>
          <p:nvPr/>
        </p:nvSpPr>
        <p:spPr>
          <a:xfrm>
            <a:off x="409286" y="1736586"/>
            <a:ext cx="4845496" cy="2260568"/>
          </a:xfrm>
          <a:prstGeom prst="rect">
            <a:avLst/>
          </a:prstGeom>
          <a:solidFill>
            <a:schemeClr val="tx2"/>
          </a:solidFill>
        </p:spPr>
        <p:txBody>
          <a:bodyPr vert="horz" lIns="0" tIns="0" rIns="0" bIns="0" rtlCol="0" anchor="t">
            <a:normAutofit fontScale="92500" lnSpcReduction="100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dirty="0">
                <a:solidFill>
                  <a:schemeClr val="bg1"/>
                </a:solidFill>
                <a:ea typeface="+mn-lt"/>
                <a:cs typeface="+mn-lt"/>
              </a:rPr>
              <a:t>The night before he died, Jesus and his disciples shared a meal.</a:t>
            </a:r>
            <a:r>
              <a:rPr lang="en-GB" dirty="0">
                <a:solidFill>
                  <a:schemeClr val="bg1"/>
                </a:solidFill>
                <a:latin typeface="Arial"/>
                <a:ea typeface="+mn-lt"/>
                <a:cs typeface="+mn-lt"/>
              </a:rPr>
              <a:t> This is known as 'The Last Supper'. During this meal, Jesus instituted the Eucharist. For Christians, the Eucharist is the greatest act of worship. When Christians celebrate the Eucharist today, they first ask for God's forgiveness before they recall Jesus' sacrifice on the cross, and receive the bread and wine, consecrated as his body and blood. </a:t>
            </a:r>
          </a:p>
          <a:p>
            <a:endParaRPr lang="en-GB">
              <a:ea typeface="+mn-lt"/>
              <a:cs typeface="+mn-lt"/>
            </a:endParaRPr>
          </a:p>
        </p:txBody>
      </p:sp>
      <p:pic>
        <p:nvPicPr>
          <p:cNvPr id="2" name="Picture 1" descr="A person holding a silver bowl&#10;&#10;Description automatically generated">
            <a:extLst>
              <a:ext uri="{FF2B5EF4-FFF2-40B4-BE49-F238E27FC236}">
                <a16:creationId xmlns:a16="http://schemas.microsoft.com/office/drawing/2014/main" id="{B8E8BF1A-70A6-CAE3-CFFD-C86D238012F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58946" y="1741605"/>
            <a:ext cx="3009065" cy="1930311"/>
          </a:xfrm>
          <a:prstGeom prst="rect">
            <a:avLst/>
          </a:prstGeom>
        </p:spPr>
      </p:pic>
      <p:sp>
        <p:nvSpPr>
          <p:cNvPr id="4" name="TextBox 3">
            <a:extLst>
              <a:ext uri="{FF2B5EF4-FFF2-40B4-BE49-F238E27FC236}">
                <a16:creationId xmlns:a16="http://schemas.microsoft.com/office/drawing/2014/main" id="{688FCFA2-E947-9AF4-6156-ABDE250446CB}"/>
              </a:ext>
            </a:extLst>
          </p:cNvPr>
          <p:cNvSpPr txBox="1"/>
          <p:nvPr/>
        </p:nvSpPr>
        <p:spPr>
          <a:xfrm>
            <a:off x="416944" y="4111923"/>
            <a:ext cx="8166339"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latin typeface="Arial"/>
                <a:ea typeface="system-ui"/>
                <a:cs typeface="system-ui"/>
              </a:rPr>
              <a:t>Matthew 26:26-28</a:t>
            </a:r>
          </a:p>
          <a:p>
            <a:r>
              <a:rPr lang="en-US">
                <a:latin typeface="Arial"/>
                <a:ea typeface="system-ui"/>
                <a:cs typeface="system-ui"/>
              </a:rPr>
              <a:t>'While they were eating, Jesus took bread, and when he had given thanks, he broke it and gave it to his disciples, saying, ‘Take and eat; this is my body.’</a:t>
            </a:r>
            <a:endParaRPr lang="en-US">
              <a:latin typeface="Arial"/>
            </a:endParaRPr>
          </a:p>
          <a:p>
            <a:r>
              <a:rPr lang="en-US">
                <a:latin typeface="Arial"/>
                <a:ea typeface="system-ui"/>
                <a:cs typeface="system-ui"/>
              </a:rPr>
              <a:t>Then he took a cup, and when he had given thanks, he gave it to them, saying, ‘Drink from it, all of you. This is my blood of the covenant, which is poured out for many for the forgiveness of sins.'</a:t>
            </a:r>
            <a:endParaRPr lang="en-US">
              <a:latin typeface="Arial"/>
            </a:endParaRPr>
          </a:p>
        </p:txBody>
      </p:sp>
    </p:spTree>
    <p:extLst>
      <p:ext uri="{BB962C8B-B14F-4D97-AF65-F5344CB8AC3E}">
        <p14:creationId xmlns:p14="http://schemas.microsoft.com/office/powerpoint/2010/main" val="38194582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10" name="Title 1">
            <a:extLst>
              <a:ext uri="{FF2B5EF4-FFF2-40B4-BE49-F238E27FC236}">
                <a16:creationId xmlns:a16="http://schemas.microsoft.com/office/drawing/2014/main" id="{C478436B-4B01-E44C-9310-D52D2C2537E3}"/>
              </a:ext>
            </a:extLst>
          </p:cNvPr>
          <p:cNvSpPr>
            <a:spLocks noGrp="1"/>
          </p:cNvSpPr>
          <p:nvPr/>
        </p:nvSpPr>
        <p:spPr>
          <a:xfrm>
            <a:off x="362752" y="1136380"/>
            <a:ext cx="8139248" cy="503553"/>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endParaRPr lang="en-US"/>
          </a:p>
        </p:txBody>
      </p:sp>
      <p:sp>
        <p:nvSpPr>
          <p:cNvPr id="12" name="Content Placeholder 2">
            <a:extLst>
              <a:ext uri="{FF2B5EF4-FFF2-40B4-BE49-F238E27FC236}">
                <a16:creationId xmlns:a16="http://schemas.microsoft.com/office/drawing/2014/main" id="{74A5BF1B-AC89-545A-8446-99E1D699CE4F}"/>
              </a:ext>
            </a:extLst>
          </p:cNvPr>
          <p:cNvSpPr>
            <a:spLocks noGrp="1"/>
          </p:cNvSpPr>
          <p:nvPr/>
        </p:nvSpPr>
        <p:spPr>
          <a:xfrm>
            <a:off x="363180" y="1784602"/>
            <a:ext cx="8295111" cy="1545119"/>
          </a:xfrm>
          <a:prstGeom prst="rect">
            <a:avLst/>
          </a:prstGeom>
        </p:spPr>
        <p:txBody>
          <a:bodyPr vert="horz" lIns="0" tIns="0" rIns="0" bIns="0" rtlCol="0" anchor="t">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GB">
              <a:cs typeface="Arial"/>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cs typeface="Arial"/>
            </a:endParaRPr>
          </a:p>
        </p:txBody>
      </p:sp>
      <p:pic>
        <p:nvPicPr>
          <p:cNvPr id="4" name="Picture 3" descr="A gold statue of a crucifixion&#10;&#10;Description automatically generated">
            <a:extLst>
              <a:ext uri="{FF2B5EF4-FFF2-40B4-BE49-F238E27FC236}">
                <a16:creationId xmlns:a16="http://schemas.microsoft.com/office/drawing/2014/main" id="{2CB5ABBB-9958-E261-1B6E-578E9D362B3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6355" y="1130068"/>
            <a:ext cx="4049014" cy="4793437"/>
          </a:xfrm>
          <a:prstGeom prst="rect">
            <a:avLst/>
          </a:prstGeom>
        </p:spPr>
      </p:pic>
      <p:sp>
        <p:nvSpPr>
          <p:cNvPr id="5" name="TextBox 4">
            <a:extLst>
              <a:ext uri="{FF2B5EF4-FFF2-40B4-BE49-F238E27FC236}">
                <a16:creationId xmlns:a16="http://schemas.microsoft.com/office/drawing/2014/main" id="{A290F9FD-8C15-6D25-4BBB-D3B01A9DF01E}"/>
              </a:ext>
            </a:extLst>
          </p:cNvPr>
          <p:cNvSpPr txBox="1"/>
          <p:nvPr/>
        </p:nvSpPr>
        <p:spPr>
          <a:xfrm>
            <a:off x="4487015" y="1130229"/>
            <a:ext cx="4323360" cy="5355312"/>
          </a:xfrm>
          <a:prstGeom prst="rect">
            <a:avLst/>
          </a:prstGeom>
          <a:solidFill>
            <a:schemeClr val="tx2"/>
          </a:solidFill>
          <a:ln>
            <a:solidFill>
              <a:schemeClr val="bg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solidFill>
                  <a:schemeClr val="bg1"/>
                </a:solidFill>
                <a:latin typeface="Arial"/>
                <a:ea typeface="Calibri"/>
                <a:cs typeface="Calibri"/>
              </a:rPr>
              <a:t>Jesus was born into a Jewish family over 2000 years ago. He became a religious leader and spoke of God's love for all. His disciples believed him to be the Son of God, the Messiah (the promised </a:t>
            </a:r>
            <a:r>
              <a:rPr lang="en-US" dirty="0" err="1">
                <a:solidFill>
                  <a:schemeClr val="bg1"/>
                </a:solidFill>
                <a:latin typeface="Arial"/>
                <a:ea typeface="Calibri"/>
                <a:cs typeface="Calibri"/>
              </a:rPr>
              <a:t>saviour</a:t>
            </a:r>
            <a:r>
              <a:rPr lang="en-US" dirty="0">
                <a:solidFill>
                  <a:schemeClr val="bg1"/>
                </a:solidFill>
                <a:latin typeface="Arial"/>
                <a:ea typeface="Calibri"/>
                <a:cs typeface="Calibri"/>
              </a:rPr>
              <a:t>).</a:t>
            </a:r>
            <a:endParaRPr lang="en-US" dirty="0">
              <a:solidFill>
                <a:schemeClr val="bg1"/>
              </a:solidFill>
              <a:latin typeface="Arial"/>
              <a:cs typeface="Arial"/>
            </a:endParaRPr>
          </a:p>
          <a:p>
            <a:endParaRPr lang="en-US">
              <a:solidFill>
                <a:schemeClr val="bg1"/>
              </a:solidFill>
              <a:latin typeface="Arial"/>
              <a:ea typeface="Calibri"/>
              <a:cs typeface="Calibri"/>
            </a:endParaRPr>
          </a:p>
          <a:p>
            <a:r>
              <a:rPr lang="en-US" dirty="0">
                <a:solidFill>
                  <a:schemeClr val="bg1"/>
                </a:solidFill>
                <a:latin typeface="Arial"/>
                <a:ea typeface="Calibri"/>
                <a:cs typeface="Calibri"/>
              </a:rPr>
              <a:t>Jesus angered the Jewish authorities, who accused him of blasphemy. He was sentenced to death and crucified by the Romans before being raised to life three days later. The idea that God loved humankind so much that he sacrificed his son Jesus, is central to Christian belief. </a:t>
            </a:r>
            <a:r>
              <a:rPr lang="en-US" b="1" dirty="0">
                <a:solidFill>
                  <a:schemeClr val="bg1"/>
                </a:solidFill>
                <a:latin typeface="Arial"/>
                <a:ea typeface="Calibri"/>
                <a:cs typeface="Calibri"/>
              </a:rPr>
              <a:t>​Jesus' death on the cross means that all sin (past, present and future) has been forgiven by God, and new life offered to those with faith in him.  </a:t>
            </a:r>
          </a:p>
        </p:txBody>
      </p:sp>
    </p:spTree>
    <p:extLst>
      <p:ext uri="{BB962C8B-B14F-4D97-AF65-F5344CB8AC3E}">
        <p14:creationId xmlns:p14="http://schemas.microsoft.com/office/powerpoint/2010/main" val="33265265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99949" y="2106720"/>
            <a:ext cx="8139248"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10" name="Title 1">
            <a:extLst>
              <a:ext uri="{FF2B5EF4-FFF2-40B4-BE49-F238E27FC236}">
                <a16:creationId xmlns:a16="http://schemas.microsoft.com/office/drawing/2014/main" id="{C478436B-4B01-E44C-9310-D52D2C2537E3}"/>
              </a:ext>
            </a:extLst>
          </p:cNvPr>
          <p:cNvSpPr>
            <a:spLocks noGrp="1"/>
          </p:cNvSpPr>
          <p:nvPr/>
        </p:nvSpPr>
        <p:spPr>
          <a:xfrm>
            <a:off x="351814" y="947636"/>
            <a:ext cx="8139248" cy="503553"/>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dirty="0"/>
              <a:t>Luke 23: 33-47</a:t>
            </a:r>
          </a:p>
        </p:txBody>
      </p:sp>
      <p:sp>
        <p:nvSpPr>
          <p:cNvPr id="12" name="Content Placeholder 2">
            <a:extLst>
              <a:ext uri="{FF2B5EF4-FFF2-40B4-BE49-F238E27FC236}">
                <a16:creationId xmlns:a16="http://schemas.microsoft.com/office/drawing/2014/main" id="{74A5BF1B-AC89-545A-8446-99E1D699CE4F}"/>
              </a:ext>
            </a:extLst>
          </p:cNvPr>
          <p:cNvSpPr>
            <a:spLocks noGrp="1"/>
          </p:cNvSpPr>
          <p:nvPr/>
        </p:nvSpPr>
        <p:spPr>
          <a:xfrm>
            <a:off x="365024" y="1442758"/>
            <a:ext cx="8125248" cy="4687718"/>
          </a:xfrm>
          <a:prstGeom prst="rect">
            <a:avLst/>
          </a:prstGeom>
        </p:spPr>
        <p:txBody>
          <a:bodyPr vert="horz" lIns="0" tIns="0" rIns="0" bIns="0" rtlCol="0" anchor="t">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GB" dirty="0">
              <a:cs typeface="Arial"/>
            </a:endParaRPr>
          </a:p>
          <a:p>
            <a:r>
              <a:rPr lang="en-GB" dirty="0">
                <a:latin typeface="Arial"/>
                <a:ea typeface="+mn-lt"/>
                <a:cs typeface="+mn-lt"/>
              </a:rPr>
              <a:t> When they came to the place that is called The Skull, they crucified Jesus there with the criminals....  </a:t>
            </a:r>
            <a:endParaRPr lang="en-GB" baseline="30000">
              <a:latin typeface="Arial"/>
              <a:ea typeface="+mn-lt"/>
              <a:cs typeface="+mn-lt"/>
            </a:endParaRPr>
          </a:p>
          <a:p>
            <a:endParaRPr lang="en-GB" b="1" baseline="30000" dirty="0">
              <a:latin typeface="Arial"/>
              <a:ea typeface="+mn-lt"/>
              <a:cs typeface="+mn-lt"/>
            </a:endParaRPr>
          </a:p>
          <a:p>
            <a:r>
              <a:rPr lang="en-GB" dirty="0">
                <a:latin typeface="Arial"/>
                <a:ea typeface="+mn-lt"/>
                <a:cs typeface="+mn-lt"/>
              </a:rPr>
              <a:t>Then Jesus said, ‘</a:t>
            </a:r>
            <a:r>
              <a:rPr lang="en-GB" b="1" dirty="0">
                <a:latin typeface="Arial"/>
                <a:ea typeface="+mn-lt"/>
                <a:cs typeface="+mn-lt"/>
              </a:rPr>
              <a:t>Father, forgive them; for they do not know what they are doing.’....</a:t>
            </a:r>
            <a:endParaRPr lang="en-GB" b="1" baseline="30000" dirty="0">
              <a:latin typeface="Arial"/>
              <a:ea typeface="+mn-lt"/>
              <a:cs typeface="+mn-lt"/>
            </a:endParaRPr>
          </a:p>
          <a:p>
            <a:endParaRPr lang="en-GB" b="1" dirty="0">
              <a:latin typeface="Arial"/>
              <a:ea typeface="+mn-lt"/>
              <a:cs typeface="+mn-lt"/>
            </a:endParaRPr>
          </a:p>
          <a:p>
            <a:r>
              <a:rPr lang="en-GB" dirty="0">
                <a:latin typeface="Arial"/>
                <a:ea typeface="+mn-lt"/>
                <a:cs typeface="+mn-lt"/>
              </a:rPr>
              <a:t>...It was now about noon, and darkness came over the whole land until three in the afternoon, while the sun’s light failed; and the curtain of the temple was torn in two. Then Jesus, crying with a loud voice, said, ‘Father, into your hands I commend my spirit.’ Having said this, he breathed his last. When the centurion saw what had taken place, he praised God and said, ‘Certainly this man was innocent.’</a:t>
            </a:r>
            <a:endParaRPr lang="en-GB" baseline="30000">
              <a:latin typeface="Arial"/>
              <a:cs typeface="Arial"/>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cs typeface="Arial"/>
            </a:endParaRPr>
          </a:p>
        </p:txBody>
      </p:sp>
      <p:sp>
        <p:nvSpPr>
          <p:cNvPr id="2" name="TextBox 1">
            <a:extLst>
              <a:ext uri="{FF2B5EF4-FFF2-40B4-BE49-F238E27FC236}">
                <a16:creationId xmlns:a16="http://schemas.microsoft.com/office/drawing/2014/main" id="{50BA8BA2-B80D-0B0D-ED03-921D04D0CF29}"/>
              </a:ext>
            </a:extLst>
          </p:cNvPr>
          <p:cNvSpPr txBox="1"/>
          <p:nvPr/>
        </p:nvSpPr>
        <p:spPr>
          <a:xfrm>
            <a:off x="360634" y="5115632"/>
            <a:ext cx="8264245" cy="1477328"/>
          </a:xfrm>
          <a:prstGeom prst="rect">
            <a:avLst/>
          </a:prstGeom>
          <a:solidFill>
            <a:schemeClr val="tx2"/>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solidFill>
                  <a:schemeClr val="bg1"/>
                </a:solidFill>
                <a:cs typeface="Arial"/>
              </a:rPr>
              <a:t>As he was dying, Jesus prayed to God asking him to forgive his executioners. In a similar way, Stephen also prayed that God would forgive those stoning him to death. </a:t>
            </a:r>
            <a:endParaRPr lang="en-US" dirty="0">
              <a:solidFill>
                <a:schemeClr val="bg1"/>
              </a:solidFill>
            </a:endParaRPr>
          </a:p>
          <a:p>
            <a:r>
              <a:rPr lang="en-US" dirty="0">
                <a:solidFill>
                  <a:schemeClr val="bg1"/>
                </a:solidFill>
                <a:cs typeface="Arial"/>
              </a:rPr>
              <a:t>What can we learn about the nature of God's forgiveness from these Bible stories? </a:t>
            </a:r>
            <a:endParaRPr lang="en-US" dirty="0">
              <a:solidFill>
                <a:schemeClr val="bg1"/>
              </a:solidFill>
            </a:endParaRPr>
          </a:p>
        </p:txBody>
      </p:sp>
    </p:spTree>
    <p:extLst>
      <p:ext uri="{BB962C8B-B14F-4D97-AF65-F5344CB8AC3E}">
        <p14:creationId xmlns:p14="http://schemas.microsoft.com/office/powerpoint/2010/main" val="2442929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47C925-E421-1AF3-5AF4-10A7C2D680BF}"/>
              </a:ext>
            </a:extLst>
          </p:cNvPr>
          <p:cNvSpPr>
            <a:spLocks noGrp="1"/>
          </p:cNvSpPr>
          <p:nvPr>
            <p:ph type="title"/>
          </p:nvPr>
        </p:nvSpPr>
        <p:spPr>
          <a:xfrm>
            <a:off x="366363" y="834627"/>
            <a:ext cx="8139248" cy="525877"/>
          </a:xfrm>
        </p:spPr>
        <p:txBody>
          <a:bodyPr/>
          <a:lstStyle/>
          <a:p>
            <a:r>
              <a:rPr lang="en-US" dirty="0"/>
              <a:t>A Priest's Perspective</a:t>
            </a:r>
          </a:p>
        </p:txBody>
      </p:sp>
      <p:sp>
        <p:nvSpPr>
          <p:cNvPr id="5" name="Slide Number Placeholder 4">
            <a:extLst>
              <a:ext uri="{FF2B5EF4-FFF2-40B4-BE49-F238E27FC236}">
                <a16:creationId xmlns:a16="http://schemas.microsoft.com/office/drawing/2014/main" id="{51EC8550-6977-41BA-0A80-E216F621E78B}"/>
              </a:ext>
            </a:extLst>
          </p:cNvPr>
          <p:cNvSpPr>
            <a:spLocks noGrp="1"/>
          </p:cNvSpPr>
          <p:nvPr>
            <p:ph type="sldNum" sz="quarter" idx="12"/>
          </p:nvPr>
        </p:nvSpPr>
        <p:spPr/>
        <p:txBody>
          <a:bodyPr/>
          <a:lstStyle/>
          <a:p>
            <a:fld id="{48F63A3B-78C7-47BE-AE5E-E10140E04643}" type="slidenum">
              <a:rPr lang="en-US" dirty="0"/>
              <a:t>15</a:t>
            </a:fld>
            <a:endParaRPr lang="en-US"/>
          </a:p>
        </p:txBody>
      </p:sp>
      <p:sp>
        <p:nvSpPr>
          <p:cNvPr id="7" name="Text Placeholder 5">
            <a:extLst>
              <a:ext uri="{FF2B5EF4-FFF2-40B4-BE49-F238E27FC236}">
                <a16:creationId xmlns:a16="http://schemas.microsoft.com/office/drawing/2014/main" id="{8A1A4E26-A901-CCB4-D48E-05AABBD82F5D}"/>
              </a:ext>
            </a:extLst>
          </p:cNvPr>
          <p:cNvSpPr txBox="1">
            <a:spLocks/>
          </p:cNvSpPr>
          <p:nvPr/>
        </p:nvSpPr>
        <p:spPr>
          <a:xfrm>
            <a:off x="263646" y="644706"/>
            <a:ext cx="6048000" cy="167698"/>
          </a:xfrm>
          <a:prstGeom prst="rect">
            <a:avLst/>
          </a:prstGeom>
        </p:spPr>
        <p:txBody>
          <a:bodyPr/>
          <a:lstStyle>
            <a:defPPr>
              <a:defRPr lang="en-US"/>
            </a:defPPr>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8" name="TextBox 1">
            <a:extLst>
              <a:ext uri="{FF2B5EF4-FFF2-40B4-BE49-F238E27FC236}">
                <a16:creationId xmlns:a16="http://schemas.microsoft.com/office/drawing/2014/main" id="{8D29596F-F03A-503C-BD6F-1CB72F3C2913}"/>
              </a:ext>
            </a:extLst>
          </p:cNvPr>
          <p:cNvSpPr txBox="1"/>
          <p:nvPr/>
        </p:nvSpPr>
        <p:spPr>
          <a:xfrm>
            <a:off x="368060" y="1604513"/>
            <a:ext cx="8163464" cy="92333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The Reverend Dr James Hawkey, a senior priest at Westminster Abbey, responds to this past-GCSE question: </a:t>
            </a:r>
            <a:r>
              <a:rPr lang="en-GB" dirty="0"/>
              <a:t>Should Christians always forgive those who do wrong to them? </a:t>
            </a:r>
          </a:p>
        </p:txBody>
      </p:sp>
      <p:pic>
        <p:nvPicPr>
          <p:cNvPr id="9" name="Online Media 8" title="A Priest's Perspective: Should Christians always forgive those who do wrong to them?">
            <a:hlinkClick r:id="" action="ppaction://media"/>
            <a:extLst>
              <a:ext uri="{FF2B5EF4-FFF2-40B4-BE49-F238E27FC236}">
                <a16:creationId xmlns:a16="http://schemas.microsoft.com/office/drawing/2014/main" id="{202DA689-6424-63B5-3BD9-D212503F8FD7}"/>
              </a:ext>
            </a:extLst>
          </p:cNvPr>
          <p:cNvPicPr>
            <a:picLocks noRot="1" noChangeAspect="1"/>
          </p:cNvPicPr>
          <p:nvPr>
            <a:videoFile r:link="rId1"/>
          </p:nvPr>
        </p:nvPicPr>
        <p:blipFill>
          <a:blip r:embed="rId4"/>
          <a:stretch>
            <a:fillRect/>
          </a:stretch>
        </p:blipFill>
        <p:spPr>
          <a:xfrm>
            <a:off x="1004637" y="2685549"/>
            <a:ext cx="6853990" cy="3843088"/>
          </a:xfrm>
          <a:prstGeom prst="rect">
            <a:avLst/>
          </a:prstGeom>
        </p:spPr>
      </p:pic>
    </p:spTree>
    <p:extLst>
      <p:ext uri="{BB962C8B-B14F-4D97-AF65-F5344CB8AC3E}">
        <p14:creationId xmlns:p14="http://schemas.microsoft.com/office/powerpoint/2010/main" val="38420827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10" name="Title 1">
            <a:extLst>
              <a:ext uri="{FF2B5EF4-FFF2-40B4-BE49-F238E27FC236}">
                <a16:creationId xmlns:a16="http://schemas.microsoft.com/office/drawing/2014/main" id="{C478436B-4B01-E44C-9310-D52D2C2537E3}"/>
              </a:ext>
            </a:extLst>
          </p:cNvPr>
          <p:cNvSpPr>
            <a:spLocks noGrp="1"/>
          </p:cNvSpPr>
          <p:nvPr/>
        </p:nvSpPr>
        <p:spPr>
          <a:xfrm>
            <a:off x="362752" y="1136380"/>
            <a:ext cx="8139248" cy="503553"/>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a:t>Discussion points</a:t>
            </a:r>
          </a:p>
        </p:txBody>
      </p:sp>
      <p:sp>
        <p:nvSpPr>
          <p:cNvPr id="4" name="TextBox 3">
            <a:extLst>
              <a:ext uri="{FF2B5EF4-FFF2-40B4-BE49-F238E27FC236}">
                <a16:creationId xmlns:a16="http://schemas.microsoft.com/office/drawing/2014/main" id="{94B784E3-7787-407F-8234-E75C2A4CA545}"/>
              </a:ext>
            </a:extLst>
          </p:cNvPr>
          <p:cNvSpPr txBox="1"/>
          <p:nvPr/>
        </p:nvSpPr>
        <p:spPr>
          <a:xfrm>
            <a:off x="390763" y="2040534"/>
            <a:ext cx="4183795" cy="3970318"/>
          </a:xfrm>
          <a:prstGeom prst="rect">
            <a:avLst/>
          </a:prstGeom>
          <a:solidFill>
            <a:schemeClr val="tx2"/>
          </a:solid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solidFill>
                  <a:schemeClr val="bg1"/>
                </a:solidFill>
                <a:cs typeface="Arial"/>
              </a:rPr>
              <a:t>Do all Christians have a duty to forgive?</a:t>
            </a:r>
            <a:endParaRPr lang="en-US" dirty="0">
              <a:solidFill>
                <a:schemeClr val="bg1"/>
              </a:solidFill>
              <a:cs typeface="Arial"/>
            </a:endParaRPr>
          </a:p>
          <a:p>
            <a:endParaRPr lang="en-US" dirty="0">
              <a:solidFill>
                <a:schemeClr val="bg1"/>
              </a:solidFill>
              <a:cs typeface="Arial"/>
            </a:endParaRPr>
          </a:p>
          <a:p>
            <a:r>
              <a:rPr lang="en-US" dirty="0">
                <a:solidFill>
                  <a:schemeClr val="bg1"/>
                </a:solidFill>
                <a:cs typeface="Arial"/>
              </a:rPr>
              <a:t>'If we do not forgive, we imprison ourselves' To what extent would Christian theology support this view?</a:t>
            </a:r>
          </a:p>
          <a:p>
            <a:endParaRPr lang="en-US" dirty="0">
              <a:solidFill>
                <a:schemeClr val="bg1"/>
              </a:solidFill>
              <a:cs typeface="Arial"/>
            </a:endParaRPr>
          </a:p>
          <a:p>
            <a:r>
              <a:rPr lang="en-US" dirty="0">
                <a:solidFill>
                  <a:schemeClr val="bg1"/>
                </a:solidFill>
                <a:cs typeface="Arial"/>
              </a:rPr>
              <a:t>Is there anything that God cannot forgive?</a:t>
            </a:r>
          </a:p>
          <a:p>
            <a:endParaRPr lang="en-US" dirty="0">
              <a:solidFill>
                <a:schemeClr val="bg1"/>
              </a:solidFill>
              <a:cs typeface="Arial"/>
            </a:endParaRPr>
          </a:p>
          <a:p>
            <a:r>
              <a:rPr lang="en-US" dirty="0">
                <a:solidFill>
                  <a:schemeClr val="bg1"/>
                </a:solidFill>
                <a:cs typeface="Arial"/>
              </a:rPr>
              <a:t>What do the Bible extracts teach us about Christian perspectives on forgiveness?</a:t>
            </a:r>
          </a:p>
          <a:p>
            <a:endParaRPr lang="en-US" dirty="0">
              <a:solidFill>
                <a:schemeClr val="bg1"/>
              </a:solidFill>
              <a:cs typeface="Arial"/>
            </a:endParaRPr>
          </a:p>
        </p:txBody>
      </p:sp>
      <p:pic>
        <p:nvPicPr>
          <p:cNvPr id="5" name="Picture 4" descr="A person talking to a person&#10;&#10;Description automatically generated">
            <a:extLst>
              <a:ext uri="{FF2B5EF4-FFF2-40B4-BE49-F238E27FC236}">
                <a16:creationId xmlns:a16="http://schemas.microsoft.com/office/drawing/2014/main" id="{92F4E94D-4BBB-3CF1-84D7-1DF033E6045E}"/>
              </a:ext>
            </a:extLst>
          </p:cNvPr>
          <p:cNvPicPr>
            <a:picLocks noChangeAspect="1"/>
          </p:cNvPicPr>
          <p:nvPr/>
        </p:nvPicPr>
        <p:blipFill>
          <a:blip r:embed="rId3"/>
          <a:stretch>
            <a:fillRect/>
          </a:stretch>
        </p:blipFill>
        <p:spPr>
          <a:xfrm>
            <a:off x="4889598" y="2035237"/>
            <a:ext cx="3400425" cy="4524375"/>
          </a:xfrm>
          <a:prstGeom prst="rect">
            <a:avLst/>
          </a:prstGeom>
        </p:spPr>
      </p:pic>
    </p:spTree>
    <p:extLst>
      <p:ext uri="{BB962C8B-B14F-4D97-AF65-F5344CB8AC3E}">
        <p14:creationId xmlns:p14="http://schemas.microsoft.com/office/powerpoint/2010/main" val="35157977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584791" y="1311518"/>
            <a:ext cx="4912241" cy="2323713"/>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a:solidFill>
                  <a:schemeClr val="bg1"/>
                </a:solidFill>
                <a:latin typeface="+mj-lt"/>
              </a:rPr>
              <a:t>Information for teachers </a:t>
            </a:r>
            <a:endParaRPr lang="en-GB">
              <a:solidFill>
                <a:schemeClr val="bg1"/>
              </a:solidFill>
            </a:endParaRPr>
          </a:p>
          <a:p>
            <a:r>
              <a:rPr lang="en-GB">
                <a:solidFill>
                  <a:schemeClr val="bg1"/>
                </a:solidFill>
                <a:ea typeface="+mn-lt"/>
                <a:cs typeface="+mn-lt"/>
              </a:rPr>
              <a:t>Thank you for downloading this resource. We hope that it has been a useful teaching tool in your classroom.</a:t>
            </a:r>
          </a:p>
          <a:p>
            <a:r>
              <a:rPr lang="en-GB">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endParaRPr lang="en-GB">
              <a:solidFill>
                <a:schemeClr val="bg1"/>
              </a:solidFill>
              <a:cs typeface="Arial"/>
            </a:endParaRPr>
          </a:p>
          <a:p>
            <a:endParaRPr lang="en-GB" u="sng">
              <a:ea typeface="+mn-lt"/>
              <a:cs typeface="+mn-lt"/>
            </a:endParaRPr>
          </a:p>
        </p:txBody>
      </p:sp>
      <p:sp>
        <p:nvSpPr>
          <p:cNvPr id="3" name="Footer Placeholder 2">
            <a:extLst>
              <a:ext uri="{FF2B5EF4-FFF2-40B4-BE49-F238E27FC236}">
                <a16:creationId xmlns:a16="http://schemas.microsoft.com/office/drawing/2014/main" id="{5A6216B5-5F97-35BD-E4C2-8BB1055F50AF}"/>
              </a:ext>
            </a:extLst>
          </p:cNvPr>
          <p:cNvSpPr txBox="1">
            <a:spLocks/>
          </p:cNvSpPr>
          <p:nvPr/>
        </p:nvSpPr>
        <p:spPr>
          <a:xfrm>
            <a:off x="352949" y="6502955"/>
            <a:ext cx="3086100" cy="167697"/>
          </a:xfrm>
          <a:prstGeom prst="rect">
            <a:avLst/>
          </a:prstGeom>
        </p:spPr>
        <p:txBody>
          <a:bodyPr lIns="91440" tIns="45720" rIns="91440" bIns="45720" anchor="t"/>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dirty="0">
                <a:solidFill>
                  <a:schemeClr val="bg1"/>
                </a:solidFill>
              </a:rPr>
              <a:t>©2025 Dean and Chapter of Westminster</a:t>
            </a:r>
          </a:p>
        </p:txBody>
      </p:sp>
    </p:spTree>
    <p:extLst>
      <p:ext uri="{BB962C8B-B14F-4D97-AF65-F5344CB8AC3E}">
        <p14:creationId xmlns:p14="http://schemas.microsoft.com/office/powerpoint/2010/main" val="9272078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DFE2D07-BBB4-A845-01E2-52E2CA6B04F8}"/>
              </a:ext>
            </a:extLst>
          </p:cNvPr>
          <p:cNvSpPr>
            <a:spLocks noGrp="1"/>
          </p:cNvSpPr>
          <p:nvPr>
            <p:ph type="sldNum" sz="quarter" idx="12"/>
          </p:nvPr>
        </p:nvSpPr>
        <p:spPr/>
        <p:txBody>
          <a:bodyPr/>
          <a:lstStyle/>
          <a:p>
            <a:fld id="{48F63A3B-78C7-47BE-AE5E-E10140E04643}" type="slidenum">
              <a:rPr lang="en-US" dirty="0"/>
              <a:t>3</a:t>
            </a:fld>
            <a:endParaRPr lang="en-US"/>
          </a:p>
        </p:txBody>
      </p:sp>
      <p:pic>
        <p:nvPicPr>
          <p:cNvPr id="7" name="Picture 6" descr="A stained glass window with a group of people&#10;&#10;Description automatically generated">
            <a:extLst>
              <a:ext uri="{FF2B5EF4-FFF2-40B4-BE49-F238E27FC236}">
                <a16:creationId xmlns:a16="http://schemas.microsoft.com/office/drawing/2014/main" id="{A0FB8719-7EE5-264E-6664-32AF73E8E02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24583" y="820008"/>
            <a:ext cx="4285265" cy="5818311"/>
          </a:xfrm>
          <a:prstGeom prst="rect">
            <a:avLst/>
          </a:prstGeom>
        </p:spPr>
      </p:pic>
      <p:sp>
        <p:nvSpPr>
          <p:cNvPr id="8" name="Text Placeholder 5">
            <a:extLst>
              <a:ext uri="{FF2B5EF4-FFF2-40B4-BE49-F238E27FC236}">
                <a16:creationId xmlns:a16="http://schemas.microsoft.com/office/drawing/2014/main" id="{13BCBAEE-6EB6-B49F-AF43-6C58CE6EE971}"/>
              </a:ext>
            </a:extLst>
          </p:cNvPr>
          <p:cNvSpPr txBox="1">
            <a:spLocks/>
          </p:cNvSpPr>
          <p:nvPr/>
        </p:nvSpPr>
        <p:spPr>
          <a:xfrm>
            <a:off x="263646" y="644706"/>
            <a:ext cx="6048000" cy="167698"/>
          </a:xfrm>
          <a:prstGeom prst="rect">
            <a:avLst/>
          </a:prstGeom>
        </p:spPr>
        <p:txBody>
          <a:bodyPr/>
          <a:lstStyle>
            <a:defPPr>
              <a:defRPr lang="en-US"/>
            </a:defPPr>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Tree>
    <p:extLst>
      <p:ext uri="{BB962C8B-B14F-4D97-AF65-F5344CB8AC3E}">
        <p14:creationId xmlns:p14="http://schemas.microsoft.com/office/powerpoint/2010/main" val="32372517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C977FEC-3261-0082-36C2-F8AC3B9DE542}"/>
              </a:ext>
            </a:extLst>
          </p:cNvPr>
          <p:cNvSpPr>
            <a:spLocks noGrp="1"/>
          </p:cNvSpPr>
          <p:nvPr>
            <p:ph idx="1"/>
          </p:nvPr>
        </p:nvSpPr>
        <p:spPr>
          <a:xfrm>
            <a:off x="365754" y="1457812"/>
            <a:ext cx="4204628" cy="4172931"/>
          </a:xfrm>
        </p:spPr>
        <p:txBody>
          <a:bodyPr vert="horz" lIns="0" tIns="0" rIns="0" bIns="0" rtlCol="0" anchor="t">
            <a:normAutofit/>
          </a:bodyPr>
          <a:lstStyle/>
          <a:p>
            <a:endParaRPr lang="en-US" sz="1800">
              <a:cs typeface="Arial"/>
            </a:endParaRPr>
          </a:p>
          <a:p>
            <a:r>
              <a:rPr lang="en-US" sz="1800" dirty="0">
                <a:cs typeface="Arial"/>
              </a:rPr>
              <a:t>Look closely at this window: </a:t>
            </a:r>
          </a:p>
          <a:p>
            <a:pPr marL="285750" indent="-285750">
              <a:buChar char="•"/>
            </a:pPr>
            <a:r>
              <a:rPr lang="en-US" sz="1800" dirty="0">
                <a:cs typeface="Arial"/>
              </a:rPr>
              <a:t>What seems to be happening in this scene?</a:t>
            </a:r>
          </a:p>
          <a:p>
            <a:pPr marL="285750" indent="-285750">
              <a:buChar char="•"/>
            </a:pPr>
            <a:r>
              <a:rPr lang="en-US" sz="1800" dirty="0">
                <a:cs typeface="Arial"/>
              </a:rPr>
              <a:t>What do you notice about the kneeling figure?</a:t>
            </a:r>
          </a:p>
          <a:p>
            <a:pPr marL="285750" indent="-285750">
              <a:buChar char="•"/>
            </a:pPr>
            <a:r>
              <a:rPr lang="en-US" sz="1800" dirty="0">
                <a:cs typeface="Arial"/>
              </a:rPr>
              <a:t>Where might an image like this be displayed? </a:t>
            </a:r>
          </a:p>
          <a:p>
            <a:pPr marL="285750" indent="-285750">
              <a:buChar char="•"/>
            </a:pPr>
            <a:r>
              <a:rPr lang="en-US" sz="1800" dirty="0">
                <a:cs typeface="Arial"/>
              </a:rPr>
              <a:t>What do you think the main message from this image might be? </a:t>
            </a:r>
          </a:p>
          <a:p>
            <a:endParaRPr lang="en-US" sz="1800">
              <a:cs typeface="Arial"/>
            </a:endParaRPr>
          </a:p>
          <a:p>
            <a:endParaRPr lang="en-US">
              <a:cs typeface="Arial"/>
            </a:endParaRPr>
          </a:p>
          <a:p>
            <a:pPr marL="285750" indent="-285750">
              <a:buChar char="•"/>
            </a:pPr>
            <a:endParaRPr lang="en-US">
              <a:cs typeface="Arial"/>
            </a:endParaRPr>
          </a:p>
          <a:p>
            <a:pPr marL="285750" indent="-285750">
              <a:buChar char="•"/>
            </a:pPr>
            <a:endParaRPr lang="en-US">
              <a:cs typeface="Arial"/>
            </a:endParaRPr>
          </a:p>
        </p:txBody>
      </p:sp>
      <p:sp>
        <p:nvSpPr>
          <p:cNvPr id="5" name="Slide Number Placeholder 4">
            <a:extLst>
              <a:ext uri="{FF2B5EF4-FFF2-40B4-BE49-F238E27FC236}">
                <a16:creationId xmlns:a16="http://schemas.microsoft.com/office/drawing/2014/main" id="{394A1B9F-EA97-9696-6F5C-59541D4D9C69}"/>
              </a:ext>
            </a:extLst>
          </p:cNvPr>
          <p:cNvSpPr>
            <a:spLocks noGrp="1"/>
          </p:cNvSpPr>
          <p:nvPr>
            <p:ph type="sldNum" sz="quarter" idx="12"/>
          </p:nvPr>
        </p:nvSpPr>
        <p:spPr/>
        <p:txBody>
          <a:bodyPr/>
          <a:lstStyle/>
          <a:p>
            <a:fld id="{48F63A3B-78C7-47BE-AE5E-E10140E04643}" type="slidenum">
              <a:rPr lang="en-US" dirty="0"/>
              <a:t>4</a:t>
            </a:fld>
            <a:endParaRPr lang="en-US"/>
          </a:p>
        </p:txBody>
      </p:sp>
      <p:pic>
        <p:nvPicPr>
          <p:cNvPr id="7" name="Picture 6" descr="A stained glass window with a group of people&#10;&#10;Description automatically generated">
            <a:extLst>
              <a:ext uri="{FF2B5EF4-FFF2-40B4-BE49-F238E27FC236}">
                <a16:creationId xmlns:a16="http://schemas.microsoft.com/office/drawing/2014/main" id="{30C81B6B-051C-B471-EA13-DDE726BEE99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44491" y="934786"/>
            <a:ext cx="3653985" cy="4986169"/>
          </a:xfrm>
          <a:prstGeom prst="rect">
            <a:avLst/>
          </a:prstGeom>
        </p:spPr>
      </p:pic>
      <p:sp>
        <p:nvSpPr>
          <p:cNvPr id="6" name="Title 1">
            <a:extLst>
              <a:ext uri="{FF2B5EF4-FFF2-40B4-BE49-F238E27FC236}">
                <a16:creationId xmlns:a16="http://schemas.microsoft.com/office/drawing/2014/main" id="{9BD2918E-3712-0FA7-959A-CCE726DC35ED}"/>
              </a:ext>
            </a:extLst>
          </p:cNvPr>
          <p:cNvSpPr>
            <a:spLocks noGrp="1"/>
          </p:cNvSpPr>
          <p:nvPr>
            <p:ph type="title"/>
          </p:nvPr>
        </p:nvSpPr>
        <p:spPr>
          <a:xfrm>
            <a:off x="366363" y="525324"/>
            <a:ext cx="8139248" cy="936956"/>
          </a:xfrm>
        </p:spPr>
        <p:txBody>
          <a:bodyPr/>
          <a:lstStyle/>
          <a:p>
            <a:r>
              <a:rPr lang="en-US" dirty="0"/>
              <a:t>Window</a:t>
            </a:r>
          </a:p>
        </p:txBody>
      </p:sp>
      <p:sp>
        <p:nvSpPr>
          <p:cNvPr id="8" name="Text Placeholder 5">
            <a:extLst>
              <a:ext uri="{FF2B5EF4-FFF2-40B4-BE49-F238E27FC236}">
                <a16:creationId xmlns:a16="http://schemas.microsoft.com/office/drawing/2014/main" id="{7D634627-18AF-12E6-229A-33C00AE1C34F}"/>
              </a:ext>
            </a:extLst>
          </p:cNvPr>
          <p:cNvSpPr txBox="1">
            <a:spLocks/>
          </p:cNvSpPr>
          <p:nvPr/>
        </p:nvSpPr>
        <p:spPr>
          <a:xfrm>
            <a:off x="263646" y="644706"/>
            <a:ext cx="6048000" cy="167698"/>
          </a:xfrm>
          <a:prstGeom prst="rect">
            <a:avLst/>
          </a:prstGeom>
        </p:spPr>
        <p:txBody>
          <a:bodyPr/>
          <a:lstStyle>
            <a:defPPr>
              <a:defRPr lang="en-US"/>
            </a:defPPr>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Tree>
    <p:extLst>
      <p:ext uri="{BB962C8B-B14F-4D97-AF65-F5344CB8AC3E}">
        <p14:creationId xmlns:p14="http://schemas.microsoft.com/office/powerpoint/2010/main" val="3457207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6D30BF-EB7A-36FE-C4C1-DDB68831447C}"/>
              </a:ext>
            </a:extLst>
          </p:cNvPr>
          <p:cNvSpPr>
            <a:spLocks noGrp="1"/>
          </p:cNvSpPr>
          <p:nvPr>
            <p:ph type="title"/>
          </p:nvPr>
        </p:nvSpPr>
        <p:spPr>
          <a:xfrm>
            <a:off x="366363" y="525324"/>
            <a:ext cx="8139248" cy="936956"/>
          </a:xfrm>
        </p:spPr>
        <p:txBody>
          <a:bodyPr/>
          <a:lstStyle/>
          <a:p>
            <a:r>
              <a:rPr lang="en-US"/>
              <a:t>St Stephen</a:t>
            </a:r>
          </a:p>
        </p:txBody>
      </p:sp>
      <p:sp>
        <p:nvSpPr>
          <p:cNvPr id="3" name="Content Placeholder 2">
            <a:extLst>
              <a:ext uri="{FF2B5EF4-FFF2-40B4-BE49-F238E27FC236}">
                <a16:creationId xmlns:a16="http://schemas.microsoft.com/office/drawing/2014/main" id="{2B6AA6D3-7487-4D27-0080-7E680CE46FFF}"/>
              </a:ext>
            </a:extLst>
          </p:cNvPr>
          <p:cNvSpPr>
            <a:spLocks noGrp="1"/>
          </p:cNvSpPr>
          <p:nvPr>
            <p:ph idx="1"/>
          </p:nvPr>
        </p:nvSpPr>
        <p:spPr>
          <a:xfrm>
            <a:off x="362752" y="1719220"/>
            <a:ext cx="5652595" cy="2997980"/>
          </a:xfrm>
        </p:spPr>
        <p:txBody>
          <a:bodyPr vert="horz" lIns="0" tIns="0" rIns="0" bIns="0" rtlCol="0" anchor="t">
            <a:normAutofit/>
          </a:bodyPr>
          <a:lstStyle/>
          <a:p>
            <a:r>
              <a:rPr lang="en-US" sz="1800" dirty="0">
                <a:cs typeface="Arial"/>
              </a:rPr>
              <a:t>Stephen was a Greek Jew who had converted to Christianity. His job was to give money (alms) to the poor. He was a gifted speaker, and the Jewish authorities felt threatened by him and accused him of </a:t>
            </a:r>
            <a:r>
              <a:rPr lang="en-US" sz="1800" b="1" dirty="0">
                <a:cs typeface="Arial"/>
              </a:rPr>
              <a:t>blasphemy</a:t>
            </a:r>
            <a:r>
              <a:rPr lang="en-US" sz="1800" dirty="0">
                <a:cs typeface="Arial"/>
              </a:rPr>
              <a:t>. During his trial he criticised the Jewish leaders and was stoned to death.</a:t>
            </a:r>
            <a:r>
              <a:rPr lang="en-US" sz="1700" dirty="0">
                <a:cs typeface="Arial"/>
              </a:rPr>
              <a:t> </a:t>
            </a:r>
          </a:p>
          <a:p>
            <a:r>
              <a:rPr lang="en-US" sz="1800" dirty="0">
                <a:cs typeface="Arial"/>
              </a:rPr>
              <a:t>Stephen was a Deacon who became the first Christian </a:t>
            </a:r>
            <a:r>
              <a:rPr lang="en-US" sz="1800" b="1" dirty="0">
                <a:cs typeface="Arial"/>
              </a:rPr>
              <a:t>martyr.</a:t>
            </a:r>
            <a:r>
              <a:rPr lang="en-US" sz="1800" dirty="0">
                <a:cs typeface="Arial"/>
              </a:rPr>
              <a:t>  As he lay dying, </a:t>
            </a:r>
            <a:r>
              <a:rPr lang="en-US" sz="1800" b="1" dirty="0">
                <a:cs typeface="Arial"/>
              </a:rPr>
              <a:t>Stephen asked God to forgive his killers</a:t>
            </a:r>
            <a:r>
              <a:rPr lang="en-US" sz="1800" dirty="0">
                <a:cs typeface="Arial"/>
              </a:rPr>
              <a:t>.</a:t>
            </a:r>
          </a:p>
          <a:p>
            <a:endParaRPr lang="en-US" sz="1800" b="1">
              <a:cs typeface="Arial"/>
            </a:endParaRPr>
          </a:p>
          <a:p>
            <a:endParaRPr lang="en-US" sz="1800">
              <a:cs typeface="Arial"/>
            </a:endParaRPr>
          </a:p>
        </p:txBody>
      </p:sp>
      <p:sp>
        <p:nvSpPr>
          <p:cNvPr id="5" name="Slide Number Placeholder 4">
            <a:extLst>
              <a:ext uri="{FF2B5EF4-FFF2-40B4-BE49-F238E27FC236}">
                <a16:creationId xmlns:a16="http://schemas.microsoft.com/office/drawing/2014/main" id="{D603B0C8-323A-6D92-312D-1A40948D9767}"/>
              </a:ext>
            </a:extLst>
          </p:cNvPr>
          <p:cNvSpPr>
            <a:spLocks noGrp="1"/>
          </p:cNvSpPr>
          <p:nvPr>
            <p:ph type="sldNum" sz="quarter" idx="12"/>
          </p:nvPr>
        </p:nvSpPr>
        <p:spPr/>
        <p:txBody>
          <a:bodyPr/>
          <a:lstStyle/>
          <a:p>
            <a:fld id="{48F63A3B-78C7-47BE-AE5E-E10140E04643}" type="slidenum">
              <a:rPr lang="en-US" dirty="0"/>
              <a:t>5</a:t>
            </a:fld>
            <a:endParaRPr lang="en-US"/>
          </a:p>
        </p:txBody>
      </p:sp>
      <p:sp>
        <p:nvSpPr>
          <p:cNvPr id="6" name="TextBox 5">
            <a:extLst>
              <a:ext uri="{FF2B5EF4-FFF2-40B4-BE49-F238E27FC236}">
                <a16:creationId xmlns:a16="http://schemas.microsoft.com/office/drawing/2014/main" id="{AE8942DC-12E4-5E99-EB0A-C6B491EAAD66}"/>
              </a:ext>
            </a:extLst>
          </p:cNvPr>
          <p:cNvSpPr txBox="1"/>
          <p:nvPr/>
        </p:nvSpPr>
        <p:spPr>
          <a:xfrm>
            <a:off x="365410" y="4898669"/>
            <a:ext cx="8142550" cy="1138773"/>
          </a:xfrm>
          <a:prstGeom prst="rect">
            <a:avLst/>
          </a:prstGeom>
          <a:solidFill>
            <a:schemeClr val="tx2"/>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700" baseline="0" dirty="0">
                <a:solidFill>
                  <a:schemeClr val="bg1"/>
                </a:solidFill>
                <a:latin typeface="Arial"/>
              </a:rPr>
              <a:t>Stephen lived </a:t>
            </a:r>
            <a:r>
              <a:rPr lang="en-US" sz="1700" dirty="0">
                <a:solidFill>
                  <a:schemeClr val="bg1"/>
                </a:solidFill>
                <a:latin typeface="Arial"/>
              </a:rPr>
              <a:t>around the same time as Jesus</a:t>
            </a:r>
            <a:r>
              <a:rPr lang="en-US" sz="1700" baseline="0" dirty="0">
                <a:solidFill>
                  <a:schemeClr val="bg1"/>
                </a:solidFill>
                <a:latin typeface="Arial"/>
              </a:rPr>
              <a:t> (c5 –35 AD) although there is no record of them having met. Stephen's story is recorded in the Bible, in the </a:t>
            </a:r>
            <a:r>
              <a:rPr lang="en-US" sz="1700" dirty="0">
                <a:solidFill>
                  <a:schemeClr val="bg1"/>
                </a:solidFill>
                <a:latin typeface="Arial"/>
              </a:rPr>
              <a:t>Book</a:t>
            </a:r>
            <a:r>
              <a:rPr lang="en-US" sz="1700" baseline="0" dirty="0">
                <a:solidFill>
                  <a:schemeClr val="bg1"/>
                </a:solidFill>
                <a:latin typeface="Arial"/>
              </a:rPr>
              <a:t> of Acts. His feast day is 26th December, the day after Christians celebrate the birth of Jesus Christ. </a:t>
            </a:r>
            <a:endParaRPr lang="en-US" dirty="0">
              <a:solidFill>
                <a:schemeClr val="bg1"/>
              </a:solidFill>
            </a:endParaRPr>
          </a:p>
        </p:txBody>
      </p:sp>
      <p:sp>
        <p:nvSpPr>
          <p:cNvPr id="8" name="Text Placeholder 5">
            <a:extLst>
              <a:ext uri="{FF2B5EF4-FFF2-40B4-BE49-F238E27FC236}">
                <a16:creationId xmlns:a16="http://schemas.microsoft.com/office/drawing/2014/main" id="{2DA75135-1500-1A35-ADC1-B3113505C7F6}"/>
              </a:ext>
            </a:extLst>
          </p:cNvPr>
          <p:cNvSpPr txBox="1">
            <a:spLocks/>
          </p:cNvSpPr>
          <p:nvPr/>
        </p:nvSpPr>
        <p:spPr>
          <a:xfrm>
            <a:off x="263646" y="644706"/>
            <a:ext cx="6048000" cy="167698"/>
          </a:xfrm>
          <a:prstGeom prst="rect">
            <a:avLst/>
          </a:prstGeom>
        </p:spPr>
        <p:txBody>
          <a:bodyPr/>
          <a:lstStyle>
            <a:defPPr>
              <a:defRPr lang="en-US"/>
            </a:defPPr>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10" name="Picture 9" descr="A stained glass window with a group of people&#10;&#10;Description automatically generated">
            <a:extLst>
              <a:ext uri="{FF2B5EF4-FFF2-40B4-BE49-F238E27FC236}">
                <a16:creationId xmlns:a16="http://schemas.microsoft.com/office/drawing/2014/main" id="{72B0CC0C-26EF-D780-D8BE-8481D15C856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299631" y="1614677"/>
            <a:ext cx="2157696" cy="2963580"/>
          </a:xfrm>
          <a:prstGeom prst="rect">
            <a:avLst/>
          </a:prstGeom>
        </p:spPr>
      </p:pic>
    </p:spTree>
    <p:extLst>
      <p:ext uri="{BB962C8B-B14F-4D97-AF65-F5344CB8AC3E}">
        <p14:creationId xmlns:p14="http://schemas.microsoft.com/office/powerpoint/2010/main" val="28425463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3B7100-016D-D51F-3F0D-60F5AA202879}"/>
              </a:ext>
            </a:extLst>
          </p:cNvPr>
          <p:cNvSpPr>
            <a:spLocks noGrp="1"/>
          </p:cNvSpPr>
          <p:nvPr>
            <p:ph type="title"/>
          </p:nvPr>
        </p:nvSpPr>
        <p:spPr>
          <a:xfrm>
            <a:off x="398902" y="534682"/>
            <a:ext cx="8379879" cy="936956"/>
          </a:xfrm>
        </p:spPr>
        <p:txBody>
          <a:bodyPr/>
          <a:lstStyle/>
          <a:p>
            <a:r>
              <a:rPr lang="en-US"/>
              <a:t>The Stoning of Stephen (Acts 7:54-60)</a:t>
            </a:r>
          </a:p>
        </p:txBody>
      </p:sp>
      <p:sp>
        <p:nvSpPr>
          <p:cNvPr id="3" name="Content Placeholder 2">
            <a:extLst>
              <a:ext uri="{FF2B5EF4-FFF2-40B4-BE49-F238E27FC236}">
                <a16:creationId xmlns:a16="http://schemas.microsoft.com/office/drawing/2014/main" id="{6720D2FA-3521-7F5D-D83A-972B3E51336B}"/>
              </a:ext>
            </a:extLst>
          </p:cNvPr>
          <p:cNvSpPr>
            <a:spLocks noGrp="1"/>
          </p:cNvSpPr>
          <p:nvPr>
            <p:ph idx="1"/>
          </p:nvPr>
        </p:nvSpPr>
        <p:spPr>
          <a:xfrm>
            <a:off x="393602" y="1317079"/>
            <a:ext cx="8372739" cy="4269065"/>
          </a:xfrm>
        </p:spPr>
        <p:txBody>
          <a:bodyPr vert="horz" lIns="0" tIns="0" rIns="0" bIns="0" rtlCol="0" anchor="t">
            <a:noAutofit/>
          </a:bodyPr>
          <a:lstStyle/>
          <a:p>
            <a:endParaRPr lang="en-US" sz="1800" b="1">
              <a:solidFill>
                <a:srgbClr val="002060"/>
              </a:solidFill>
              <a:latin typeface="Arial"/>
              <a:cs typeface="Arial"/>
            </a:endParaRPr>
          </a:p>
          <a:p>
            <a:r>
              <a:rPr lang="en-US" sz="1800">
                <a:solidFill>
                  <a:srgbClr val="002060"/>
                </a:solidFill>
                <a:latin typeface="Arial"/>
                <a:cs typeface="Arial"/>
              </a:rPr>
              <a:t>When the members of the Sanhedrin heard this, they were furious and gnashed their teeth at him. But Stephen, full of the Holy Spirit, looked up to heaven and saw the glory of God, and Jesus standing at the right hand of God. ‘Look,’ he said, ‘I see heaven open and the Son of Man standing at the right hand of God.’</a:t>
            </a:r>
          </a:p>
          <a:p>
            <a:r>
              <a:rPr lang="en-US" sz="1800">
                <a:solidFill>
                  <a:srgbClr val="002060"/>
                </a:solidFill>
                <a:latin typeface="Arial"/>
                <a:cs typeface="Arial"/>
              </a:rPr>
              <a:t>At this they covered their ears and, yelling at the top of their voices, they all rushed at him, dragged him out of the city and began to stone him. Meanwhile, the witnesses laid their coats at the feet of a young man named Saul.</a:t>
            </a:r>
          </a:p>
          <a:p>
            <a:r>
              <a:rPr lang="en-US" sz="1800">
                <a:solidFill>
                  <a:srgbClr val="002060"/>
                </a:solidFill>
                <a:latin typeface="Arial"/>
                <a:cs typeface="Arial"/>
              </a:rPr>
              <a:t>While they were stoning him, Stephen prayed, ‘Lord Jesus, receive my spirit.’ Then he fell on his knees and cried out, ‘Lord, do not hold this sin against them.’ When he had said this, he fell asleep.</a:t>
            </a:r>
          </a:p>
          <a:p>
            <a:endParaRPr lang="en-US">
              <a:cs typeface="Arial"/>
            </a:endParaRPr>
          </a:p>
        </p:txBody>
      </p:sp>
      <p:sp>
        <p:nvSpPr>
          <p:cNvPr id="5" name="Slide Number Placeholder 4">
            <a:extLst>
              <a:ext uri="{FF2B5EF4-FFF2-40B4-BE49-F238E27FC236}">
                <a16:creationId xmlns:a16="http://schemas.microsoft.com/office/drawing/2014/main" id="{369483ED-18EA-5428-10E6-A15130E89EF4}"/>
              </a:ext>
            </a:extLst>
          </p:cNvPr>
          <p:cNvSpPr>
            <a:spLocks noGrp="1"/>
          </p:cNvSpPr>
          <p:nvPr>
            <p:ph type="sldNum" sz="quarter" idx="12"/>
          </p:nvPr>
        </p:nvSpPr>
        <p:spPr/>
        <p:txBody>
          <a:bodyPr/>
          <a:lstStyle/>
          <a:p>
            <a:fld id="{48F63A3B-78C7-47BE-AE5E-E10140E04643}" type="slidenum">
              <a:rPr lang="en-US" dirty="0"/>
              <a:t>6</a:t>
            </a:fld>
            <a:endParaRPr lang="en-US"/>
          </a:p>
        </p:txBody>
      </p:sp>
      <p:sp>
        <p:nvSpPr>
          <p:cNvPr id="6" name="TextBox 5">
            <a:extLst>
              <a:ext uri="{FF2B5EF4-FFF2-40B4-BE49-F238E27FC236}">
                <a16:creationId xmlns:a16="http://schemas.microsoft.com/office/drawing/2014/main" id="{639BEE76-6F66-E1CC-D7FD-B92CD9F5808E}"/>
              </a:ext>
            </a:extLst>
          </p:cNvPr>
          <p:cNvSpPr txBox="1"/>
          <p:nvPr/>
        </p:nvSpPr>
        <p:spPr>
          <a:xfrm>
            <a:off x="464920" y="5088569"/>
            <a:ext cx="8154411" cy="1200329"/>
          </a:xfrm>
          <a:prstGeom prst="rect">
            <a:avLst/>
          </a:prstGeom>
          <a:solidFill>
            <a:schemeClr val="tx2"/>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solidFill>
                  <a:srgbClr val="FFFFFF"/>
                </a:solidFill>
                <a:cs typeface="Arial"/>
              </a:rPr>
              <a:t>Stephen's last words were a prayer in which he asked God 'do not hold this sin against them' (in other words, he asked God to forgive his killers).  </a:t>
            </a:r>
          </a:p>
          <a:p>
            <a:endParaRPr lang="en-US" dirty="0">
              <a:solidFill>
                <a:srgbClr val="FFFFFF"/>
              </a:solidFill>
              <a:cs typeface="Arial"/>
            </a:endParaRPr>
          </a:p>
          <a:p>
            <a:r>
              <a:rPr lang="en-US" dirty="0">
                <a:solidFill>
                  <a:srgbClr val="FFFFFF"/>
                </a:solidFill>
                <a:cs typeface="Arial"/>
              </a:rPr>
              <a:t>Do Stephen's last words remind you of any other stories from the Bible?</a:t>
            </a:r>
            <a:endParaRPr lang="en-US" dirty="0"/>
          </a:p>
        </p:txBody>
      </p:sp>
      <p:sp>
        <p:nvSpPr>
          <p:cNvPr id="8" name="Text Placeholder 5">
            <a:extLst>
              <a:ext uri="{FF2B5EF4-FFF2-40B4-BE49-F238E27FC236}">
                <a16:creationId xmlns:a16="http://schemas.microsoft.com/office/drawing/2014/main" id="{7BF323F3-D0C4-990C-E760-DD39A20CFFA2}"/>
              </a:ext>
            </a:extLst>
          </p:cNvPr>
          <p:cNvSpPr txBox="1">
            <a:spLocks/>
          </p:cNvSpPr>
          <p:nvPr/>
        </p:nvSpPr>
        <p:spPr>
          <a:xfrm>
            <a:off x="263646" y="644706"/>
            <a:ext cx="6048000" cy="167698"/>
          </a:xfrm>
          <a:prstGeom prst="rect">
            <a:avLst/>
          </a:prstGeom>
        </p:spPr>
        <p:txBody>
          <a:bodyPr/>
          <a:lstStyle>
            <a:defPPr>
              <a:defRPr lang="en-US"/>
            </a:defPPr>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Tree>
    <p:extLst>
      <p:ext uri="{BB962C8B-B14F-4D97-AF65-F5344CB8AC3E}">
        <p14:creationId xmlns:p14="http://schemas.microsoft.com/office/powerpoint/2010/main" val="4019209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C18753-1217-316A-E420-CB55FBDC68DA}"/>
              </a:ext>
            </a:extLst>
          </p:cNvPr>
          <p:cNvSpPr>
            <a:spLocks noGrp="1"/>
          </p:cNvSpPr>
          <p:nvPr>
            <p:ph type="title"/>
          </p:nvPr>
        </p:nvSpPr>
        <p:spPr>
          <a:xfrm>
            <a:off x="366363" y="590243"/>
            <a:ext cx="8139248" cy="936956"/>
          </a:xfrm>
        </p:spPr>
        <p:txBody>
          <a:bodyPr/>
          <a:lstStyle/>
          <a:p>
            <a:r>
              <a:rPr lang="en-US" dirty="0"/>
              <a:t>Defining forgiveness</a:t>
            </a:r>
          </a:p>
        </p:txBody>
      </p:sp>
      <p:sp>
        <p:nvSpPr>
          <p:cNvPr id="3" name="Content Placeholder 2">
            <a:extLst>
              <a:ext uri="{FF2B5EF4-FFF2-40B4-BE49-F238E27FC236}">
                <a16:creationId xmlns:a16="http://schemas.microsoft.com/office/drawing/2014/main" id="{B349F7CC-21E4-B940-3289-AA253A97AD92}"/>
              </a:ext>
            </a:extLst>
          </p:cNvPr>
          <p:cNvSpPr>
            <a:spLocks noGrp="1"/>
          </p:cNvSpPr>
          <p:nvPr>
            <p:ph idx="1"/>
          </p:nvPr>
        </p:nvSpPr>
        <p:spPr>
          <a:xfrm>
            <a:off x="362752" y="1717885"/>
            <a:ext cx="8150185" cy="4392620"/>
          </a:xfrm>
        </p:spPr>
        <p:txBody>
          <a:bodyPr vert="horz" lIns="0" tIns="0" rIns="0" bIns="0" rtlCol="0" anchor="t">
            <a:normAutofit lnSpcReduction="10000"/>
          </a:bodyPr>
          <a:lstStyle/>
          <a:p>
            <a:r>
              <a:rPr lang="en-US" sz="1800" dirty="0">
                <a:cs typeface="Arial"/>
              </a:rPr>
              <a:t>The definition of forgiveness is 'the act of forgiving </a:t>
            </a:r>
            <a:r>
              <a:rPr lang="en-US" sz="1800" dirty="0">
                <a:solidFill>
                  <a:srgbClr val="292C63"/>
                </a:solidFill>
                <a:cs typeface="Arial"/>
              </a:rPr>
              <a:t>or the willingness to forgive'.</a:t>
            </a:r>
            <a:endParaRPr lang="en-US" sz="1800">
              <a:cs typeface="Arial"/>
            </a:endParaRPr>
          </a:p>
          <a:p>
            <a:r>
              <a:rPr lang="en-US" sz="1800" dirty="0">
                <a:solidFill>
                  <a:srgbClr val="292C63"/>
                </a:solidFill>
                <a:cs typeface="Arial"/>
              </a:rPr>
              <a:t>Forgiveness is not the same as forgetting and it is not a passive thing. Forgiveness is intentional and will often have ramifications for future </a:t>
            </a:r>
            <a:r>
              <a:rPr lang="en-US" sz="1800" dirty="0" err="1">
                <a:solidFill>
                  <a:srgbClr val="292C63"/>
                </a:solidFill>
                <a:cs typeface="Arial"/>
              </a:rPr>
              <a:t>behaviour</a:t>
            </a:r>
            <a:r>
              <a:rPr lang="en-US" sz="1800" dirty="0">
                <a:solidFill>
                  <a:srgbClr val="292C63"/>
                </a:solidFill>
                <a:cs typeface="Arial"/>
              </a:rPr>
              <a:t>.</a:t>
            </a:r>
            <a:endParaRPr lang="en-US" sz="1800" dirty="0">
              <a:cs typeface="Arial"/>
            </a:endParaRPr>
          </a:p>
          <a:p>
            <a:r>
              <a:rPr lang="en-US" sz="1800" dirty="0">
                <a:solidFill>
                  <a:srgbClr val="292C63"/>
                </a:solidFill>
                <a:cs typeface="Arial"/>
              </a:rPr>
              <a:t>Forgiveness has been practiced by people throughout history and around the world. Forgiveness is a key concept in all the world faiths as well as for people with no faith.</a:t>
            </a:r>
            <a:endParaRPr lang="en-US" sz="1800">
              <a:solidFill>
                <a:srgbClr val="292C63"/>
              </a:solidFill>
              <a:cs typeface="Arial"/>
            </a:endParaRPr>
          </a:p>
          <a:p>
            <a:endParaRPr lang="en-US" sz="1800">
              <a:solidFill>
                <a:srgbClr val="292C63"/>
              </a:solidFill>
              <a:cs typeface="Arial"/>
            </a:endParaRPr>
          </a:p>
          <a:p>
            <a:r>
              <a:rPr lang="en-US" sz="1800" dirty="0">
                <a:cs typeface="Arial"/>
              </a:rPr>
              <a:t>Reflect on the role of forgiveness in your life:</a:t>
            </a:r>
            <a:endParaRPr lang="en-US" sz="1800">
              <a:cs typeface="Arial"/>
            </a:endParaRPr>
          </a:p>
          <a:p>
            <a:pPr marL="285750" indent="-285750">
              <a:buChar char="•"/>
            </a:pPr>
            <a:r>
              <a:rPr lang="en-US" sz="1800" dirty="0">
                <a:solidFill>
                  <a:srgbClr val="292C63"/>
                </a:solidFill>
                <a:cs typeface="Arial"/>
              </a:rPr>
              <a:t>Can you think of a time when you forgave someone?</a:t>
            </a:r>
            <a:endParaRPr lang="en-US" sz="1800">
              <a:solidFill>
                <a:srgbClr val="292C63"/>
              </a:solidFill>
              <a:cs typeface="Arial"/>
            </a:endParaRPr>
          </a:p>
          <a:p>
            <a:pPr marL="285750" indent="-285750">
              <a:buChar char="•"/>
            </a:pPr>
            <a:r>
              <a:rPr lang="en-US" sz="1800" dirty="0">
                <a:solidFill>
                  <a:srgbClr val="292C63"/>
                </a:solidFill>
                <a:cs typeface="Arial"/>
              </a:rPr>
              <a:t>Can you think of a time when you were forgiven by someone?</a:t>
            </a:r>
            <a:endParaRPr lang="en-US" sz="1800">
              <a:solidFill>
                <a:srgbClr val="292C63"/>
              </a:solidFill>
              <a:cs typeface="Arial"/>
            </a:endParaRPr>
          </a:p>
          <a:p>
            <a:pPr marL="285750" indent="-285750">
              <a:buChar char="•"/>
            </a:pPr>
            <a:r>
              <a:rPr lang="en-US" sz="1800" dirty="0">
                <a:solidFill>
                  <a:srgbClr val="292C63"/>
                </a:solidFill>
                <a:cs typeface="Arial"/>
              </a:rPr>
              <a:t>How did forgiving/being forgiven feel?</a:t>
            </a:r>
            <a:endParaRPr lang="en-US" sz="1800">
              <a:solidFill>
                <a:srgbClr val="292C63"/>
              </a:solidFill>
              <a:cs typeface="Arial"/>
            </a:endParaRPr>
          </a:p>
          <a:p>
            <a:pPr marL="285750" indent="-285750">
              <a:buChar char="•"/>
            </a:pPr>
            <a:r>
              <a:rPr lang="en-US" sz="1800" dirty="0">
                <a:solidFill>
                  <a:srgbClr val="292C63"/>
                </a:solidFill>
                <a:cs typeface="Arial"/>
              </a:rPr>
              <a:t>Are there any stories of forgiveness in the modern world that have inspired you? </a:t>
            </a:r>
          </a:p>
          <a:p>
            <a:pPr marL="285750" indent="-285750">
              <a:buChar char="•"/>
            </a:pPr>
            <a:endParaRPr lang="en-US" sz="1800">
              <a:solidFill>
                <a:srgbClr val="292C63"/>
              </a:solidFill>
              <a:cs typeface="Arial"/>
            </a:endParaRPr>
          </a:p>
          <a:p>
            <a:endParaRPr lang="en-US" sz="1800">
              <a:solidFill>
                <a:srgbClr val="292C63"/>
              </a:solidFill>
              <a:cs typeface="Arial"/>
            </a:endParaRPr>
          </a:p>
          <a:p>
            <a:endParaRPr lang="en-US" sz="1800">
              <a:solidFill>
                <a:srgbClr val="292C63"/>
              </a:solidFill>
              <a:cs typeface="Arial"/>
            </a:endParaRPr>
          </a:p>
          <a:p>
            <a:endParaRPr lang="en-US">
              <a:solidFill>
                <a:srgbClr val="292C63"/>
              </a:solidFill>
              <a:cs typeface="Arial"/>
            </a:endParaRPr>
          </a:p>
          <a:p>
            <a:endParaRPr lang="en-US">
              <a:solidFill>
                <a:srgbClr val="292C63"/>
              </a:solidFill>
              <a:cs typeface="Arial"/>
            </a:endParaRPr>
          </a:p>
        </p:txBody>
      </p:sp>
      <p:sp>
        <p:nvSpPr>
          <p:cNvPr id="5" name="Slide Number Placeholder 4">
            <a:extLst>
              <a:ext uri="{FF2B5EF4-FFF2-40B4-BE49-F238E27FC236}">
                <a16:creationId xmlns:a16="http://schemas.microsoft.com/office/drawing/2014/main" id="{585D0038-9F9D-70C9-D455-FD99C94C6FBF}"/>
              </a:ext>
            </a:extLst>
          </p:cNvPr>
          <p:cNvSpPr>
            <a:spLocks noGrp="1"/>
          </p:cNvSpPr>
          <p:nvPr>
            <p:ph type="sldNum" sz="quarter" idx="12"/>
          </p:nvPr>
        </p:nvSpPr>
        <p:spPr/>
        <p:txBody>
          <a:bodyPr/>
          <a:lstStyle/>
          <a:p>
            <a:fld id="{48F63A3B-78C7-47BE-AE5E-E10140E04643}" type="slidenum">
              <a:rPr lang="en-US" dirty="0"/>
              <a:t>7</a:t>
            </a:fld>
            <a:endParaRPr lang="en-US"/>
          </a:p>
        </p:txBody>
      </p:sp>
      <p:sp>
        <p:nvSpPr>
          <p:cNvPr id="7" name="Text Placeholder 5">
            <a:extLst>
              <a:ext uri="{FF2B5EF4-FFF2-40B4-BE49-F238E27FC236}">
                <a16:creationId xmlns:a16="http://schemas.microsoft.com/office/drawing/2014/main" id="{7217730E-878A-971F-D128-C2DCDC8964A4}"/>
              </a:ext>
            </a:extLst>
          </p:cNvPr>
          <p:cNvSpPr txBox="1">
            <a:spLocks/>
          </p:cNvSpPr>
          <p:nvPr/>
        </p:nvSpPr>
        <p:spPr>
          <a:xfrm>
            <a:off x="263646" y="644706"/>
            <a:ext cx="6048000" cy="167698"/>
          </a:xfrm>
          <a:prstGeom prst="rect">
            <a:avLst/>
          </a:prstGeom>
        </p:spPr>
        <p:txBody>
          <a:bodyPr/>
          <a:lstStyle>
            <a:defPPr>
              <a:defRPr lang="en-US"/>
            </a:defPPr>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Tree>
    <p:extLst>
      <p:ext uri="{BB962C8B-B14F-4D97-AF65-F5344CB8AC3E}">
        <p14:creationId xmlns:p14="http://schemas.microsoft.com/office/powerpoint/2010/main" val="24759074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BB2E22-D1C6-F0D7-584F-BE38F7433E58}"/>
              </a:ext>
            </a:extLst>
          </p:cNvPr>
          <p:cNvSpPr>
            <a:spLocks noGrp="1"/>
          </p:cNvSpPr>
          <p:nvPr>
            <p:ph type="title"/>
          </p:nvPr>
        </p:nvSpPr>
        <p:spPr>
          <a:xfrm>
            <a:off x="317213" y="459850"/>
            <a:ext cx="8139248" cy="936956"/>
          </a:xfrm>
        </p:spPr>
        <p:txBody>
          <a:bodyPr/>
          <a:lstStyle/>
          <a:p>
            <a:r>
              <a:rPr lang="en-US" dirty="0"/>
              <a:t>Genesis 45:4-15</a:t>
            </a:r>
          </a:p>
        </p:txBody>
      </p:sp>
      <p:sp>
        <p:nvSpPr>
          <p:cNvPr id="3" name="Content Placeholder 2">
            <a:extLst>
              <a:ext uri="{FF2B5EF4-FFF2-40B4-BE49-F238E27FC236}">
                <a16:creationId xmlns:a16="http://schemas.microsoft.com/office/drawing/2014/main" id="{35D24532-3E35-5344-FC43-3410793B0494}"/>
              </a:ext>
            </a:extLst>
          </p:cNvPr>
          <p:cNvSpPr>
            <a:spLocks noGrp="1"/>
          </p:cNvSpPr>
          <p:nvPr>
            <p:ph idx="1"/>
          </p:nvPr>
        </p:nvSpPr>
        <p:spPr>
          <a:xfrm>
            <a:off x="346881" y="1249259"/>
            <a:ext cx="8462123" cy="2462984"/>
          </a:xfrm>
        </p:spPr>
        <p:txBody>
          <a:bodyPr vert="horz" lIns="0" tIns="0" rIns="0" bIns="0" rtlCol="0" anchor="t">
            <a:normAutofit/>
          </a:bodyPr>
          <a:lstStyle/>
          <a:p>
            <a:endParaRPr lang="en-US" sz="1800">
              <a:cs typeface="Arial"/>
            </a:endParaRPr>
          </a:p>
          <a:p>
            <a:r>
              <a:rPr lang="en-US" sz="1800" dirty="0">
                <a:latin typeface="Arial"/>
                <a:cs typeface="Arial"/>
              </a:rPr>
              <a:t>Then Joseph said to his brothers, ‘Come close to me.’ When they had done so, he said, ‘I am your brother Joseph, the one you sold into Egypt! And now, do not be distressed and do not be angry with yourselves for selling me here, because it was to save lives that God sent me ahead of you...Then he threw his arms around his brother Benjamin and wept, and Benjamin embraced him, weeping. And he kissed all his brothers and wept over them. Afterwards his brothers talked with him'. </a:t>
            </a:r>
            <a:endParaRPr lang="en-US" sz="1800">
              <a:latin typeface="Arial"/>
              <a:cs typeface="Arial"/>
            </a:endParaRPr>
          </a:p>
        </p:txBody>
      </p:sp>
      <p:sp>
        <p:nvSpPr>
          <p:cNvPr id="5" name="Slide Number Placeholder 4">
            <a:extLst>
              <a:ext uri="{FF2B5EF4-FFF2-40B4-BE49-F238E27FC236}">
                <a16:creationId xmlns:a16="http://schemas.microsoft.com/office/drawing/2014/main" id="{12EECC79-59FD-FC30-55D2-03E050FC4F80}"/>
              </a:ext>
            </a:extLst>
          </p:cNvPr>
          <p:cNvSpPr>
            <a:spLocks noGrp="1"/>
          </p:cNvSpPr>
          <p:nvPr>
            <p:ph type="sldNum" sz="quarter" idx="12"/>
          </p:nvPr>
        </p:nvSpPr>
        <p:spPr/>
        <p:txBody>
          <a:bodyPr/>
          <a:lstStyle/>
          <a:p>
            <a:fld id="{48F63A3B-78C7-47BE-AE5E-E10140E04643}" type="slidenum">
              <a:rPr lang="en-US" dirty="0"/>
              <a:t>8</a:t>
            </a:fld>
            <a:endParaRPr lang="en-US"/>
          </a:p>
        </p:txBody>
      </p:sp>
      <p:sp>
        <p:nvSpPr>
          <p:cNvPr id="6" name="TextBox 5">
            <a:extLst>
              <a:ext uri="{FF2B5EF4-FFF2-40B4-BE49-F238E27FC236}">
                <a16:creationId xmlns:a16="http://schemas.microsoft.com/office/drawing/2014/main" id="{9430C9CB-0390-02DC-64EB-9A3EE97A0519}"/>
              </a:ext>
            </a:extLst>
          </p:cNvPr>
          <p:cNvSpPr txBox="1"/>
          <p:nvPr/>
        </p:nvSpPr>
        <p:spPr>
          <a:xfrm>
            <a:off x="311482" y="3604542"/>
            <a:ext cx="8455374" cy="2708434"/>
          </a:xfrm>
          <a:prstGeom prst="rect">
            <a:avLst/>
          </a:prstGeom>
          <a:solidFill>
            <a:schemeClr val="tx2"/>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1700" baseline="0" dirty="0">
                <a:solidFill>
                  <a:schemeClr val="bg1"/>
                </a:solidFill>
                <a:latin typeface="Arial"/>
              </a:rPr>
              <a:t>One of the most famous examples of forgiveness in the </a:t>
            </a:r>
            <a:r>
              <a:rPr lang="en-US" sz="1700" b="1" baseline="0" dirty="0">
                <a:solidFill>
                  <a:schemeClr val="bg1"/>
                </a:solidFill>
                <a:latin typeface="Arial"/>
              </a:rPr>
              <a:t>Old Testament </a:t>
            </a:r>
            <a:r>
              <a:rPr lang="en-US" sz="1700" baseline="0" dirty="0">
                <a:solidFill>
                  <a:schemeClr val="bg1"/>
                </a:solidFill>
                <a:latin typeface="Arial"/>
              </a:rPr>
              <a:t>can be found in the story of Joseph. Joseph was one of 12 brothers </a:t>
            </a:r>
            <a:r>
              <a:rPr lang="en-US" sz="1700" dirty="0">
                <a:solidFill>
                  <a:schemeClr val="bg1"/>
                </a:solidFill>
                <a:latin typeface="Arial"/>
              </a:rPr>
              <a:t>(</a:t>
            </a:r>
            <a:r>
              <a:rPr lang="en-US" sz="1700" baseline="0" dirty="0">
                <a:solidFill>
                  <a:schemeClr val="bg1"/>
                </a:solidFill>
                <a:latin typeface="Arial"/>
              </a:rPr>
              <a:t>and the </a:t>
            </a:r>
            <a:r>
              <a:rPr lang="en-US" sz="1700" dirty="0">
                <a:solidFill>
                  <a:schemeClr val="bg1"/>
                </a:solidFill>
                <a:latin typeface="Arial"/>
              </a:rPr>
              <a:t>favourite</a:t>
            </a:r>
            <a:r>
              <a:rPr lang="en-US" sz="1700" baseline="0" dirty="0">
                <a:solidFill>
                  <a:schemeClr val="bg1"/>
                </a:solidFill>
                <a:latin typeface="Arial"/>
              </a:rPr>
              <a:t> son of his father Jacob</a:t>
            </a:r>
            <a:r>
              <a:rPr lang="en-US" sz="1700" dirty="0">
                <a:solidFill>
                  <a:schemeClr val="bg1"/>
                </a:solidFill>
                <a:latin typeface="Arial"/>
              </a:rPr>
              <a:t>).</a:t>
            </a:r>
            <a:r>
              <a:rPr lang="en-US" sz="1700" baseline="0" dirty="0">
                <a:solidFill>
                  <a:schemeClr val="bg1"/>
                </a:solidFill>
                <a:latin typeface="Arial"/>
              </a:rPr>
              <a:t>  Jacob gave Joseph a beautiful coat of many </a:t>
            </a:r>
            <a:r>
              <a:rPr lang="en-US" sz="1700" baseline="0" dirty="0" err="1">
                <a:solidFill>
                  <a:schemeClr val="bg1"/>
                </a:solidFill>
                <a:latin typeface="Arial"/>
              </a:rPr>
              <a:t>colours</a:t>
            </a:r>
            <a:r>
              <a:rPr lang="en-US" sz="1700" baseline="0" dirty="0">
                <a:solidFill>
                  <a:schemeClr val="bg1"/>
                </a:solidFill>
                <a:latin typeface="Arial"/>
              </a:rPr>
              <a:t>. Joseph's older brothers were jealous of him and sold him to </a:t>
            </a:r>
            <a:r>
              <a:rPr lang="en-US" sz="1700" dirty="0">
                <a:solidFill>
                  <a:schemeClr val="bg1"/>
                </a:solidFill>
                <a:latin typeface="Arial"/>
              </a:rPr>
              <a:t>travelling</a:t>
            </a:r>
            <a:r>
              <a:rPr lang="en-US" sz="1700" baseline="0" dirty="0">
                <a:solidFill>
                  <a:schemeClr val="bg1"/>
                </a:solidFill>
                <a:latin typeface="Arial"/>
              </a:rPr>
              <a:t> merchants who took him far away to Egypt. The brothers let Jacob believe that Joseph had been killed by wild animals. Jacob was heartbroken. Many years passed and one day, the brothers travelled to Egypt looking for food as there was famine in their land. By now, Joseph had become very successful and wealthy. The brothers didn't </a:t>
            </a:r>
            <a:r>
              <a:rPr lang="en-US" sz="1700" baseline="0" dirty="0" err="1">
                <a:solidFill>
                  <a:schemeClr val="bg1"/>
                </a:solidFill>
                <a:latin typeface="Arial"/>
              </a:rPr>
              <a:t>recognise</a:t>
            </a:r>
            <a:r>
              <a:rPr lang="en-US" sz="1700" baseline="0" dirty="0">
                <a:solidFill>
                  <a:schemeClr val="bg1"/>
                </a:solidFill>
                <a:latin typeface="Arial"/>
              </a:rPr>
              <a:t> him but eventually Joseph revealed who he really was and promised to care for them and help them.</a:t>
            </a:r>
            <a:r>
              <a:rPr lang="en-US" sz="1700" dirty="0">
                <a:solidFill>
                  <a:schemeClr val="bg1"/>
                </a:solidFill>
                <a:latin typeface="Arial"/>
                <a:ea typeface="Arial"/>
                <a:cs typeface="Arial"/>
              </a:rPr>
              <a:t>​</a:t>
            </a:r>
            <a:endParaRPr lang="en-US" dirty="0">
              <a:solidFill>
                <a:schemeClr val="bg1"/>
              </a:solidFill>
            </a:endParaRPr>
          </a:p>
        </p:txBody>
      </p:sp>
      <p:sp>
        <p:nvSpPr>
          <p:cNvPr id="8" name="Text Placeholder 5">
            <a:extLst>
              <a:ext uri="{FF2B5EF4-FFF2-40B4-BE49-F238E27FC236}">
                <a16:creationId xmlns:a16="http://schemas.microsoft.com/office/drawing/2014/main" id="{469F1D50-D574-9B38-D6DD-E7212D7DE5CD}"/>
              </a:ext>
            </a:extLst>
          </p:cNvPr>
          <p:cNvSpPr txBox="1">
            <a:spLocks/>
          </p:cNvSpPr>
          <p:nvPr/>
        </p:nvSpPr>
        <p:spPr>
          <a:xfrm>
            <a:off x="263646" y="644706"/>
            <a:ext cx="6048000" cy="167698"/>
          </a:xfrm>
          <a:prstGeom prst="rect">
            <a:avLst/>
          </a:prstGeom>
        </p:spPr>
        <p:txBody>
          <a:bodyPr/>
          <a:lstStyle>
            <a:defPPr>
              <a:defRPr lang="en-US"/>
            </a:defPPr>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Tree>
    <p:extLst>
      <p:ext uri="{BB962C8B-B14F-4D97-AF65-F5344CB8AC3E}">
        <p14:creationId xmlns:p14="http://schemas.microsoft.com/office/powerpoint/2010/main" val="1047411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2CB978-2367-039E-0ED0-8C34870375DC}"/>
              </a:ext>
            </a:extLst>
          </p:cNvPr>
          <p:cNvSpPr>
            <a:spLocks noGrp="1"/>
          </p:cNvSpPr>
          <p:nvPr>
            <p:ph type="title"/>
          </p:nvPr>
        </p:nvSpPr>
        <p:spPr>
          <a:xfrm>
            <a:off x="366363" y="483917"/>
            <a:ext cx="8139248" cy="936956"/>
          </a:xfrm>
        </p:spPr>
        <p:txBody>
          <a:bodyPr/>
          <a:lstStyle/>
          <a:p>
            <a:r>
              <a:rPr lang="en-US" dirty="0"/>
              <a:t>Luke 15:20-24</a:t>
            </a:r>
          </a:p>
        </p:txBody>
      </p:sp>
      <p:sp>
        <p:nvSpPr>
          <p:cNvPr id="3" name="Content Placeholder 2">
            <a:extLst>
              <a:ext uri="{FF2B5EF4-FFF2-40B4-BE49-F238E27FC236}">
                <a16:creationId xmlns:a16="http://schemas.microsoft.com/office/drawing/2014/main" id="{68E2435B-108B-95CD-CC68-882FDDAF8D7A}"/>
              </a:ext>
            </a:extLst>
          </p:cNvPr>
          <p:cNvSpPr>
            <a:spLocks noGrp="1"/>
          </p:cNvSpPr>
          <p:nvPr>
            <p:ph idx="1"/>
          </p:nvPr>
        </p:nvSpPr>
        <p:spPr>
          <a:xfrm>
            <a:off x="363921" y="4196039"/>
            <a:ext cx="8420206" cy="2424442"/>
          </a:xfrm>
          <a:solidFill>
            <a:schemeClr val="tx2"/>
          </a:solidFill>
        </p:spPr>
        <p:txBody>
          <a:bodyPr vert="horz" lIns="0" tIns="0" rIns="0" bIns="0" rtlCol="0" anchor="t">
            <a:normAutofit lnSpcReduction="10000"/>
          </a:bodyPr>
          <a:lstStyle/>
          <a:p>
            <a:r>
              <a:rPr lang="en-US" sz="1800" dirty="0">
                <a:solidFill>
                  <a:schemeClr val="bg1"/>
                </a:solidFill>
                <a:cs typeface="Arial"/>
              </a:rPr>
              <a:t>The New Testament</a:t>
            </a:r>
            <a:r>
              <a:rPr lang="en-US" sz="1800" b="1" dirty="0">
                <a:solidFill>
                  <a:schemeClr val="bg1"/>
                </a:solidFill>
                <a:cs typeface="Arial"/>
              </a:rPr>
              <a:t> </a:t>
            </a:r>
            <a:r>
              <a:rPr lang="en-US" sz="1800" dirty="0">
                <a:solidFill>
                  <a:schemeClr val="bg1"/>
                </a:solidFill>
                <a:cs typeface="Arial"/>
              </a:rPr>
              <a:t>is filled with Jesus' teachings and parables about forgiveness. Jesus told his disciples they should forgive 'not seven times, but seventy-seven times' (Matthew 18:21-22) </a:t>
            </a:r>
          </a:p>
          <a:p>
            <a:r>
              <a:rPr lang="en-US" sz="1800" dirty="0">
                <a:solidFill>
                  <a:schemeClr val="bg1"/>
                </a:solidFill>
                <a:cs typeface="Arial"/>
              </a:rPr>
              <a:t>One of the most famous parables Jesus told is The Lost Son (or Prodigal Son). In this story, a man has two sons. The oldest son works hard for his father on the family estate. The younger son asks his father to give him his inheritance which the father does. The younger son goes off and spends the money recklessly and is left starving. He returns to his father in shame, but his father forgives him and welcomes him home. </a:t>
            </a:r>
          </a:p>
        </p:txBody>
      </p:sp>
      <p:sp>
        <p:nvSpPr>
          <p:cNvPr id="5" name="Slide Number Placeholder 4">
            <a:extLst>
              <a:ext uri="{FF2B5EF4-FFF2-40B4-BE49-F238E27FC236}">
                <a16:creationId xmlns:a16="http://schemas.microsoft.com/office/drawing/2014/main" id="{0BEB2032-E83D-1578-9EBD-BC7E7944187B}"/>
              </a:ext>
            </a:extLst>
          </p:cNvPr>
          <p:cNvSpPr>
            <a:spLocks noGrp="1"/>
          </p:cNvSpPr>
          <p:nvPr>
            <p:ph type="sldNum" sz="quarter" idx="12"/>
          </p:nvPr>
        </p:nvSpPr>
        <p:spPr/>
        <p:txBody>
          <a:bodyPr/>
          <a:lstStyle/>
          <a:p>
            <a:fld id="{48F63A3B-78C7-47BE-AE5E-E10140E04643}" type="slidenum">
              <a:rPr lang="en-US" dirty="0"/>
              <a:t>9</a:t>
            </a:fld>
            <a:endParaRPr lang="en-US"/>
          </a:p>
        </p:txBody>
      </p:sp>
      <p:sp>
        <p:nvSpPr>
          <p:cNvPr id="6" name="TextBox 5">
            <a:extLst>
              <a:ext uri="{FF2B5EF4-FFF2-40B4-BE49-F238E27FC236}">
                <a16:creationId xmlns:a16="http://schemas.microsoft.com/office/drawing/2014/main" id="{4087C865-2F23-65DB-A852-3FE7F6FD3733}"/>
              </a:ext>
            </a:extLst>
          </p:cNvPr>
          <p:cNvSpPr txBox="1"/>
          <p:nvPr/>
        </p:nvSpPr>
        <p:spPr>
          <a:xfrm>
            <a:off x="264074" y="1614103"/>
            <a:ext cx="8413759" cy="258532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latin typeface="Arial"/>
                <a:cs typeface="Arial"/>
              </a:rPr>
              <a:t>But while he was still a long way off, his father saw him and was filled with compassion for him; he ran to his son, threw his arms round him and kissed him.</a:t>
            </a:r>
            <a:endParaRPr lang="en-US">
              <a:latin typeface="Arial"/>
              <a:cs typeface="Arial"/>
            </a:endParaRPr>
          </a:p>
          <a:p>
            <a:r>
              <a:rPr lang="en-US" dirty="0">
                <a:latin typeface="Arial"/>
                <a:cs typeface="Arial"/>
              </a:rPr>
              <a:t>The son said to him, “Father, I have sinned against heaven and against you. I am no longer worthy to be called your son.”</a:t>
            </a:r>
            <a:endParaRPr lang="en-US">
              <a:latin typeface="Arial"/>
              <a:cs typeface="Arial"/>
            </a:endParaRPr>
          </a:p>
          <a:p>
            <a:r>
              <a:rPr lang="en-US" dirty="0">
                <a:latin typeface="Arial"/>
                <a:cs typeface="Arial"/>
              </a:rPr>
              <a:t>‘But the father said to his servants, “Quick! Bring the best robe and put it on him. Put a ring on his finger and sandals on his feet. Bring the fattened calf and kill it. Let’s have a feast and celebrate. For this son of mine was dead and is alive again; he was lost and is found.”</a:t>
            </a:r>
            <a:endParaRPr lang="en-US" dirty="0">
              <a:latin typeface="Arial"/>
            </a:endParaRPr>
          </a:p>
          <a:p>
            <a:pPr algn="l"/>
            <a:endParaRPr lang="en-US" dirty="0">
              <a:cs typeface="Arial"/>
            </a:endParaRPr>
          </a:p>
        </p:txBody>
      </p:sp>
      <p:sp>
        <p:nvSpPr>
          <p:cNvPr id="8" name="Text Placeholder 5">
            <a:extLst>
              <a:ext uri="{FF2B5EF4-FFF2-40B4-BE49-F238E27FC236}">
                <a16:creationId xmlns:a16="http://schemas.microsoft.com/office/drawing/2014/main" id="{E237A82C-4743-228B-C54F-03F026E2AB1F}"/>
              </a:ext>
            </a:extLst>
          </p:cNvPr>
          <p:cNvSpPr txBox="1">
            <a:spLocks/>
          </p:cNvSpPr>
          <p:nvPr/>
        </p:nvSpPr>
        <p:spPr>
          <a:xfrm>
            <a:off x="263646" y="644706"/>
            <a:ext cx="6048000" cy="167698"/>
          </a:xfrm>
          <a:prstGeom prst="rect">
            <a:avLst/>
          </a:prstGeom>
        </p:spPr>
        <p:txBody>
          <a:bodyPr/>
          <a:lstStyle>
            <a:defPPr>
              <a:defRPr lang="en-US"/>
            </a:defPPr>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Tree>
    <p:extLst>
      <p:ext uri="{BB962C8B-B14F-4D97-AF65-F5344CB8AC3E}">
        <p14:creationId xmlns:p14="http://schemas.microsoft.com/office/powerpoint/2010/main" val="2831679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C412A2BCB8F724392C8D81FB2E38975" ma:contentTypeVersion="15" ma:contentTypeDescription="Create a new document." ma:contentTypeScope="" ma:versionID="dbb7e620a0820995d33432c68ecc65f4">
  <xsd:schema xmlns:xsd="http://www.w3.org/2001/XMLSchema" xmlns:xs="http://www.w3.org/2001/XMLSchema" xmlns:p="http://schemas.microsoft.com/office/2006/metadata/properties" xmlns:ns2="2bde14ae-7622-460c-a38b-b0381bac6d2e" xmlns:ns3="b9f7f328-d3ff-4819-955b-35535df07bba" targetNamespace="http://schemas.microsoft.com/office/2006/metadata/properties" ma:root="true" ma:fieldsID="dfbb388bfde2558486b023b58044002c" ns2:_="" ns3:_="">
    <xsd:import namespace="2bde14ae-7622-460c-a38b-b0381bac6d2e"/>
    <xsd:import namespace="b9f7f328-d3ff-4819-955b-35535df07bba"/>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GenerationTime" minOccurs="0"/>
                <xsd:element ref="ns2:MediaServiceEventHashCode" minOccurs="0"/>
                <xsd:element ref="ns2:MediaServiceLocation" minOccurs="0"/>
                <xsd:element ref="ns2:MediaServiceOCR"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bde14ae-7622-460c-a38b-b0381bac6d2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a4e4e769-92f6-4c7b-a54a-0c1998c93136" ma:termSetId="09814cd3-568e-fe90-9814-8d621ff8fb84" ma:anchorId="fba54fb3-c3e1-fe81-a776-ca4b69148c4d" ma:open="true" ma:isKeyword="false">
      <xsd:complexType>
        <xsd:sequence>
          <xsd:element ref="pc:Terms" minOccurs="0" maxOccurs="1"/>
        </xsd:sequence>
      </xsd:complex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9f7f328-d3ff-4819-955b-35535df07bba"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e1d096dd-5d78-4ea2-951e-110ec88d6a8f}" ma:internalName="TaxCatchAll" ma:showField="CatchAllData" ma:web="b9f7f328-d3ff-4819-955b-35535df07bb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b9f7f328-d3ff-4819-955b-35535df07bba" xsi:nil="true"/>
    <lcf76f155ced4ddcb4097134ff3c332f xmlns="2bde14ae-7622-460c-a38b-b0381bac6d2e">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6A8CC1C-AB33-46A5-B0C3-AB6D27C67AC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bde14ae-7622-460c-a38b-b0381bac6d2e"/>
    <ds:schemaRef ds:uri="b9f7f328-d3ff-4819-955b-35535df07bb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A15D884-D5DA-41A4-A541-13D1D4A2BCC8}">
  <ds:schemaRefs>
    <ds:schemaRef ds:uri="40e3bd4d-ad2a-475f-b877-b0398ba3b99b"/>
    <ds:schemaRef ds:uri="cf8bedca-0699-49e1-97e1-14424d7eca5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b9f7f328-d3ff-4819-955b-35535df07bba"/>
    <ds:schemaRef ds:uri="2bde14ae-7622-460c-a38b-b0381bac6d2e"/>
  </ds:schemaRefs>
</ds:datastoreItem>
</file>

<file path=customXml/itemProps3.xml><?xml version="1.0" encoding="utf-8"?>
<ds:datastoreItem xmlns:ds="http://schemas.openxmlformats.org/officeDocument/2006/customXml" ds:itemID="{A16DFB34-79B6-42F9-9F4E-31EC78F6B1A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2</TotalTime>
  <Words>2177</Words>
  <Application>Microsoft Office PowerPoint</Application>
  <PresentationFormat>On-screen Show (4:3)</PresentationFormat>
  <Paragraphs>190</Paragraphs>
  <Slides>16</Slides>
  <Notes>14</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Palatino</vt:lpstr>
      <vt:lpstr>system-ui</vt:lpstr>
      <vt:lpstr>Office Theme</vt:lpstr>
      <vt:lpstr>PowerPoint Presentation</vt:lpstr>
      <vt:lpstr>PowerPoint Presentation</vt:lpstr>
      <vt:lpstr>PowerPoint Presentation</vt:lpstr>
      <vt:lpstr>Window</vt:lpstr>
      <vt:lpstr>St Stephen</vt:lpstr>
      <vt:lpstr>The Stoning of Stephen (Acts 7:54-60)</vt:lpstr>
      <vt:lpstr>Defining forgiveness</vt:lpstr>
      <vt:lpstr>Genesis 45:4-15</vt:lpstr>
      <vt:lpstr>Luke 15:20-24</vt:lpstr>
      <vt:lpstr>Christian perspectives on forgiveness</vt:lpstr>
      <vt:lpstr>The Lord's Prayer</vt:lpstr>
      <vt:lpstr>PowerPoint Presentation</vt:lpstr>
      <vt:lpstr>PowerPoint Presentation</vt:lpstr>
      <vt:lpstr>PowerPoint Presentation</vt:lpstr>
      <vt:lpstr>A Priest's Perspective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lastModifiedBy>Sian Shaw</cp:lastModifiedBy>
  <cp:revision>370</cp:revision>
  <dcterms:created xsi:type="dcterms:W3CDTF">2019-02-11T11:01:41Z</dcterms:created>
  <dcterms:modified xsi:type="dcterms:W3CDTF">2025-03-07T15:49:14Z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0x010100AC412A2BCB8F724392C8D81FB2E38975</vt:lpwstr>
  </property>
  <property fmtid="{D5CDD505-2E9C-101B-9397-08002B2CF9AE}" pid="3" name="Order">
    <vt:r8>2466000</vt:r8>
  </property>
  <property fmtid="{D5CDD505-2E9C-101B-9397-08002B2CF9AE}" pid="4" name="MediaServiceImageTags">
    <vt:lpwstr/>
  </property>
</Properties>
</file>