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Lst>
  <p:notesMasterIdLst>
    <p:notesMasterId r:id="rId18"/>
  </p:notesMasterIdLst>
  <p:sldIdLst>
    <p:sldId id="341" r:id="rId5"/>
    <p:sldId id="316" r:id="rId6"/>
    <p:sldId id="415" r:id="rId7"/>
    <p:sldId id="416" r:id="rId8"/>
    <p:sldId id="417" r:id="rId9"/>
    <p:sldId id="407" r:id="rId10"/>
    <p:sldId id="420" r:id="rId11"/>
    <p:sldId id="411" r:id="rId12"/>
    <p:sldId id="419" r:id="rId13"/>
    <p:sldId id="421" r:id="rId14"/>
    <p:sldId id="414" r:id="rId15"/>
    <p:sldId id="418" r:id="rId16"/>
    <p:sldId id="413" r:id="rId17"/>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Eleanor Lovegrove" initials="EL" lastIdx="2" clrIdx="0">
    <p:extLst>
      <p:ext uri="{19B8F6BF-5375-455C-9EA6-DF929625EA0E}">
        <p15:presenceInfo xmlns:p15="http://schemas.microsoft.com/office/powerpoint/2012/main" userId="Eleanor Lovegrove" providerId="None"/>
      </p:ext>
    </p:extLst>
  </p:cmAuthor>
  <p:cmAuthor id="2" name="Laura Arends" initials="LA" lastIdx="2" clrIdx="1">
    <p:extLst>
      <p:ext uri="{19B8F6BF-5375-455C-9EA6-DF929625EA0E}">
        <p15:presenceInfo xmlns:p15="http://schemas.microsoft.com/office/powerpoint/2012/main" userId="Laura Arends" providerId="None"/>
      </p:ext>
    </p:extLst>
  </p:cmAuthor>
  <p:cmAuthor id="3" name="Sian Shaw" initials="SS" lastIdx="29" clrIdx="2">
    <p:extLst>
      <p:ext uri="{19B8F6BF-5375-455C-9EA6-DF929625EA0E}">
        <p15:presenceInfo xmlns:p15="http://schemas.microsoft.com/office/powerpoint/2012/main" userId="S-1-5-21-1719820890-308836166-311576647-5490" providerId="AD"/>
      </p:ext>
    </p:extLst>
  </p:cmAuthor>
  <p:cmAuthor id="4" name="Grazyna Richmond" initials="GR" lastIdx="7" clrIdx="3">
    <p:extLst>
      <p:ext uri="{19B8F6BF-5375-455C-9EA6-DF929625EA0E}">
        <p15:presenceInfo xmlns:p15="http://schemas.microsoft.com/office/powerpoint/2012/main" userId="Grazyna Richmond" providerId="None"/>
      </p:ext>
    </p:extLst>
  </p:cmAuthor>
  <p:cmAuthor id="5" name="Grazyna Richmond" initials="GR [2]" lastIdx="9" clrIdx="4">
    <p:extLst>
      <p:ext uri="{19B8F6BF-5375-455C-9EA6-DF929625EA0E}">
        <p15:presenceInfo xmlns:p15="http://schemas.microsoft.com/office/powerpoint/2012/main" userId="S-1-5-21-1719820890-308836166-311576647-3638" providerId="AD"/>
      </p:ext>
    </p:extLst>
  </p:cmAuthor>
  <p:cmAuthor id="6" name="Elizabeth Cash" initials="EC" lastIdx="6" clrIdx="5">
    <p:extLst>
      <p:ext uri="{19B8F6BF-5375-455C-9EA6-DF929625EA0E}">
        <p15:presenceInfo xmlns:p15="http://schemas.microsoft.com/office/powerpoint/2012/main" userId="bcc1ae1252594c0a"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D9D9D"/>
    <a:srgbClr val="006E73"/>
    <a:srgbClr val="000000"/>
    <a:srgbClr val="E03540"/>
    <a:srgbClr val="F98228"/>
    <a:srgbClr val="74C8E6"/>
    <a:srgbClr val="6A86E2"/>
    <a:srgbClr val="96C88E"/>
    <a:srgbClr val="51B68E"/>
    <a:srgbClr val="292C6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FABFCF23-3B69-468F-B69F-88F6DE6A72F2}" styleName="Medium Style 1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61" d="100"/>
          <a:sy n="61" d="100"/>
        </p:scale>
        <p:origin x="1440" y="6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notesMaster" Target="notesMasters/notesMaster1.xml"/><Relationship Id="rId3" Type="http://schemas.openxmlformats.org/officeDocument/2006/relationships/customXml" Target="../customXml/item3.xml"/><Relationship Id="rId21" Type="http://schemas.openxmlformats.org/officeDocument/2006/relationships/viewProps" Target="view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microsoft.com/office/2016/11/relationships/changesInfo" Target="changesInfos/changesInfo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commentAuthors" Target="commentAuthor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ophie Holland" userId="S::sophie.holland@westminster-abbey.org::973f5038-f617-450a-8546-88bc9d3463c3" providerId="AD" clId="Web-{BB28AC56-DF67-1987-B593-B47A318FA509}"/>
    <pc:docChg chg="modSld">
      <pc:chgData name="Sophie Holland" userId="S::sophie.holland@westminster-abbey.org::973f5038-f617-450a-8546-88bc9d3463c3" providerId="AD" clId="Web-{BB28AC56-DF67-1987-B593-B47A318FA509}" dt="2023-09-29T08:16:29.116" v="8"/>
      <pc:docMkLst>
        <pc:docMk/>
      </pc:docMkLst>
      <pc:sldChg chg="modNotes">
        <pc:chgData name="Sophie Holland" userId="S::sophie.holland@westminster-abbey.org::973f5038-f617-450a-8546-88bc9d3463c3" providerId="AD" clId="Web-{BB28AC56-DF67-1987-B593-B47A318FA509}" dt="2023-09-29T08:16:08.537" v="0"/>
        <pc:sldMkLst>
          <pc:docMk/>
          <pc:sldMk cId="927207849" sldId="316"/>
        </pc:sldMkLst>
      </pc:sldChg>
      <pc:sldChg chg="modSp modNotes">
        <pc:chgData name="Sophie Holland" userId="S::sophie.holland@westminster-abbey.org::973f5038-f617-450a-8546-88bc9d3463c3" providerId="AD" clId="Web-{BB28AC56-DF67-1987-B593-B47A318FA509}" dt="2023-09-29T08:16:29.116" v="8"/>
        <pc:sldMkLst>
          <pc:docMk/>
          <pc:sldMk cId="4213500498" sldId="341"/>
        </pc:sldMkLst>
        <pc:spChg chg="mod">
          <ac:chgData name="Sophie Holland" userId="S::sophie.holland@westminster-abbey.org::973f5038-f617-450a-8546-88bc9d3463c3" providerId="AD" clId="Web-{BB28AC56-DF67-1987-B593-B47A318FA509}" dt="2023-09-29T08:16:26.022" v="7" actId="20577"/>
          <ac:spMkLst>
            <pc:docMk/>
            <pc:sldMk cId="4213500498" sldId="341"/>
            <ac:spMk id="8" creationId="{9DF1C1B0-F1BD-47BC-A23E-BFC4BDF8B584}"/>
          </ac:spMkLst>
        </pc:spChg>
      </pc:sldChg>
      <pc:sldChg chg="modNotes">
        <pc:chgData name="Sophie Holland" userId="S::sophie.holland@westminster-abbey.org::973f5038-f617-450a-8546-88bc9d3463c3" providerId="AD" clId="Web-{BB28AC56-DF67-1987-B593-B47A318FA509}" dt="2023-09-29T08:16:19.162" v="4"/>
        <pc:sldMkLst>
          <pc:docMk/>
          <pc:sldMk cId="1117161415" sldId="410"/>
        </pc:sldMkLst>
      </pc:sldChg>
      <pc:sldChg chg="modNotes">
        <pc:chgData name="Sophie Holland" userId="S::sophie.holland@westminster-abbey.org::973f5038-f617-450a-8546-88bc9d3463c3" providerId="AD" clId="Web-{BB28AC56-DF67-1987-B593-B47A318FA509}" dt="2023-09-29T08:16:20.553" v="5"/>
        <pc:sldMkLst>
          <pc:docMk/>
          <pc:sldMk cId="2653388028" sldId="411"/>
        </pc:sldMkLst>
      </pc:sldChg>
      <pc:sldChg chg="modNotes">
        <pc:chgData name="Sophie Holland" userId="S::sophie.holland@westminster-abbey.org::973f5038-f617-450a-8546-88bc9d3463c3" providerId="AD" clId="Web-{BB28AC56-DF67-1987-B593-B47A318FA509}" dt="2023-09-29T08:16:23.006" v="6"/>
        <pc:sldMkLst>
          <pc:docMk/>
          <pc:sldMk cId="1070701371" sldId="413"/>
        </pc:sldMkLst>
      </pc:sldChg>
      <pc:sldChg chg="modNotes">
        <pc:chgData name="Sophie Holland" userId="S::sophie.holland@westminster-abbey.org::973f5038-f617-450a-8546-88bc9d3463c3" providerId="AD" clId="Web-{BB28AC56-DF67-1987-B593-B47A318FA509}" dt="2023-09-29T08:16:17.740" v="3"/>
        <pc:sldMkLst>
          <pc:docMk/>
          <pc:sldMk cId="3327073038" sldId="414"/>
        </pc:sldMkLst>
      </pc:sldChg>
      <pc:sldChg chg="modNotes">
        <pc:chgData name="Sophie Holland" userId="S::sophie.holland@westminster-abbey.org::973f5038-f617-450a-8546-88bc9d3463c3" providerId="AD" clId="Web-{BB28AC56-DF67-1987-B593-B47A318FA509}" dt="2023-09-29T08:16:10.693" v="1"/>
        <pc:sldMkLst>
          <pc:docMk/>
          <pc:sldMk cId="3519666521" sldId="415"/>
        </pc:sldMkLst>
      </pc:sldChg>
      <pc:sldChg chg="modNotes">
        <pc:chgData name="Sophie Holland" userId="S::sophie.holland@westminster-abbey.org::973f5038-f617-450a-8546-88bc9d3463c3" providerId="AD" clId="Web-{BB28AC56-DF67-1987-B593-B47A318FA509}" dt="2023-09-29T08:16:15.756" v="2"/>
        <pc:sldMkLst>
          <pc:docMk/>
          <pc:sldMk cId="1307566488" sldId="417"/>
        </pc:sldMkLst>
      </pc:sldChg>
    </pc:docChg>
  </pc:docChgLst>
  <pc:docChgLst>
    <pc:chgData name="Lou Cash" userId="S::lou.cash@westminster-abbey.org::86be4a58-c22e-4e67-b9c9-cb87f0968146" providerId="AD" clId="Web-{84B3EB60-5437-BEB1-F235-D0FF17CFDAA1}"/>
    <pc:docChg chg="modSld">
      <pc:chgData name="Lou Cash" userId="S::lou.cash@westminster-abbey.org::86be4a58-c22e-4e67-b9c9-cb87f0968146" providerId="AD" clId="Web-{84B3EB60-5437-BEB1-F235-D0FF17CFDAA1}" dt="2021-11-26T11:54:03.523" v="4" actId="20577"/>
      <pc:docMkLst>
        <pc:docMk/>
      </pc:docMkLst>
      <pc:sldChg chg="modSp">
        <pc:chgData name="Lou Cash" userId="S::lou.cash@westminster-abbey.org::86be4a58-c22e-4e67-b9c9-cb87f0968146" providerId="AD" clId="Web-{84B3EB60-5437-BEB1-F235-D0FF17CFDAA1}" dt="2021-11-26T11:54:03.523" v="4" actId="20577"/>
        <pc:sldMkLst>
          <pc:docMk/>
          <pc:sldMk cId="927207849" sldId="316"/>
        </pc:sldMkLst>
        <pc:spChg chg="mod">
          <ac:chgData name="Lou Cash" userId="S::lou.cash@westminster-abbey.org::86be4a58-c22e-4e67-b9c9-cb87f0968146" providerId="AD" clId="Web-{84B3EB60-5437-BEB1-F235-D0FF17CFDAA1}" dt="2021-11-26T11:54:03.523" v="4" actId="20577"/>
          <ac:spMkLst>
            <pc:docMk/>
            <pc:sldMk cId="927207849" sldId="316"/>
            <ac:spMk id="11" creationId="{9DC6E8CD-F385-1742-8A3A-93E1A6C062FE}"/>
          </ac:spMkLst>
        </pc:spChg>
      </pc:sldChg>
    </pc:docChg>
  </pc:docChgLst>
  <pc:docChgLst>
    <pc:chgData name="Lou Cash" userId="S::lou.cash@westminster-abbey.org::86be4a58-c22e-4e67-b9c9-cb87f0968146" providerId="AD" clId="Web-{9945823E-E67E-9AE8-85B0-EC04950F777C}"/>
    <pc:docChg chg="modSld sldOrd">
      <pc:chgData name="Lou Cash" userId="S::lou.cash@westminster-abbey.org::86be4a58-c22e-4e67-b9c9-cb87f0968146" providerId="AD" clId="Web-{9945823E-E67E-9AE8-85B0-EC04950F777C}" dt="2021-11-26T11:45:28.420" v="149" actId="20577"/>
      <pc:docMkLst>
        <pc:docMk/>
      </pc:docMkLst>
      <pc:sldChg chg="modSp ord">
        <pc:chgData name="Lou Cash" userId="S::lou.cash@westminster-abbey.org::86be4a58-c22e-4e67-b9c9-cb87f0968146" providerId="AD" clId="Web-{9945823E-E67E-9AE8-85B0-EC04950F777C}" dt="2021-11-26T11:45:28.420" v="149" actId="20577"/>
        <pc:sldMkLst>
          <pc:docMk/>
          <pc:sldMk cId="927207849" sldId="316"/>
        </pc:sldMkLst>
        <pc:spChg chg="mod">
          <ac:chgData name="Lou Cash" userId="S::lou.cash@westminster-abbey.org::86be4a58-c22e-4e67-b9c9-cb87f0968146" providerId="AD" clId="Web-{9945823E-E67E-9AE8-85B0-EC04950F777C}" dt="2021-11-26T11:45:28.420" v="149" actId="20577"/>
          <ac:spMkLst>
            <pc:docMk/>
            <pc:sldMk cId="927207849" sldId="316"/>
            <ac:spMk id="11" creationId="{9DC6E8CD-F385-1742-8A3A-93E1A6C062FE}"/>
          </ac:spMkLst>
        </pc:spChg>
      </pc:sldChg>
    </pc:docChg>
  </pc:docChgLst>
  <pc:docChgLst>
    <pc:chgData name="Sophie Holland" userId="S::sophie.holland@westminster-abbey.org::973f5038-f617-450a-8546-88bc9d3463c3" providerId="AD" clId="Web-{4AC73402-D2DA-9B43-217A-1CB26BA59E1C}"/>
    <pc:docChg chg="modSld">
      <pc:chgData name="Sophie Holland" userId="S::sophie.holland@westminster-abbey.org::973f5038-f617-450a-8546-88bc9d3463c3" providerId="AD" clId="Web-{4AC73402-D2DA-9B43-217A-1CB26BA59E1C}" dt="2023-10-02T08:39:51.182" v="62" actId="20577"/>
      <pc:docMkLst>
        <pc:docMk/>
      </pc:docMkLst>
      <pc:sldChg chg="addSp delSp modSp modNotes">
        <pc:chgData name="Sophie Holland" userId="S::sophie.holland@westminster-abbey.org::973f5038-f617-450a-8546-88bc9d3463c3" providerId="AD" clId="Web-{4AC73402-D2DA-9B43-217A-1CB26BA59E1C}" dt="2023-10-02T08:39:51.182" v="62" actId="20577"/>
        <pc:sldMkLst>
          <pc:docMk/>
          <pc:sldMk cId="3327073038" sldId="414"/>
        </pc:sldMkLst>
        <pc:spChg chg="mod">
          <ac:chgData name="Sophie Holland" userId="S::sophie.holland@westminster-abbey.org::973f5038-f617-450a-8546-88bc9d3463c3" providerId="AD" clId="Web-{4AC73402-D2DA-9B43-217A-1CB26BA59E1C}" dt="2023-10-02T08:39:51.182" v="62" actId="20577"/>
          <ac:spMkLst>
            <pc:docMk/>
            <pc:sldMk cId="3327073038" sldId="414"/>
            <ac:spMk id="7" creationId="{48822F8C-4D15-D6FE-516D-E42F01D13B31}"/>
          </ac:spMkLst>
        </pc:spChg>
        <pc:picChg chg="add mod">
          <ac:chgData name="Sophie Holland" userId="S::sophie.holland@westminster-abbey.org::973f5038-f617-450a-8546-88bc9d3463c3" providerId="AD" clId="Web-{4AC73402-D2DA-9B43-217A-1CB26BA59E1C}" dt="2023-10-02T08:37:10.021" v="18" actId="1076"/>
          <ac:picMkLst>
            <pc:docMk/>
            <pc:sldMk cId="3327073038" sldId="414"/>
            <ac:picMk id="4" creationId="{86C7C8A5-D0C6-5819-034B-AD072EE27BD1}"/>
          </ac:picMkLst>
        </pc:picChg>
        <pc:picChg chg="add mod">
          <ac:chgData name="Sophie Holland" userId="S::sophie.holland@westminster-abbey.org::973f5038-f617-450a-8546-88bc9d3463c3" providerId="AD" clId="Web-{4AC73402-D2DA-9B43-217A-1CB26BA59E1C}" dt="2023-10-02T08:38:22.148" v="26" actId="1076"/>
          <ac:picMkLst>
            <pc:docMk/>
            <pc:sldMk cId="3327073038" sldId="414"/>
            <ac:picMk id="6" creationId="{4ADDE65A-2D2A-6395-02B5-BDD4ACAADC7C}"/>
          </ac:picMkLst>
        </pc:picChg>
        <pc:picChg chg="del">
          <ac:chgData name="Sophie Holland" userId="S::sophie.holland@westminster-abbey.org::973f5038-f617-450a-8546-88bc9d3463c3" providerId="AD" clId="Web-{4AC73402-D2DA-9B43-217A-1CB26BA59E1C}" dt="2023-10-02T08:36:53.442" v="13"/>
          <ac:picMkLst>
            <pc:docMk/>
            <pc:sldMk cId="3327073038" sldId="414"/>
            <ac:picMk id="8" creationId="{0458B891-F49A-45D9-98B8-8846938C0AAA}"/>
          </ac:picMkLst>
        </pc:picChg>
        <pc:picChg chg="del mod">
          <ac:chgData name="Sophie Holland" userId="S::sophie.holland@westminster-abbey.org::973f5038-f617-450a-8546-88bc9d3463c3" providerId="AD" clId="Web-{4AC73402-D2DA-9B43-217A-1CB26BA59E1C}" dt="2023-10-02T08:38:02.741" v="25"/>
          <ac:picMkLst>
            <pc:docMk/>
            <pc:sldMk cId="3327073038" sldId="414"/>
            <ac:picMk id="11" creationId="{D2232600-8BF3-FF2A-8F74-494DDDEE1777}"/>
          </ac:picMkLst>
        </pc:picChg>
      </pc:sldChg>
      <pc:sldChg chg="modSp">
        <pc:chgData name="Sophie Holland" userId="S::sophie.holland@westminster-abbey.org::973f5038-f617-450a-8546-88bc9d3463c3" providerId="AD" clId="Web-{4AC73402-D2DA-9B43-217A-1CB26BA59E1C}" dt="2023-10-02T08:26:51.628" v="4" actId="20577"/>
        <pc:sldMkLst>
          <pc:docMk/>
          <pc:sldMk cId="1307566488" sldId="417"/>
        </pc:sldMkLst>
        <pc:spChg chg="mod">
          <ac:chgData name="Sophie Holland" userId="S::sophie.holland@westminster-abbey.org::973f5038-f617-450a-8546-88bc9d3463c3" providerId="AD" clId="Web-{4AC73402-D2DA-9B43-217A-1CB26BA59E1C}" dt="2023-10-02T08:26:51.628" v="4" actId="20577"/>
          <ac:spMkLst>
            <pc:docMk/>
            <pc:sldMk cId="1307566488" sldId="417"/>
            <ac:spMk id="3" creationId="{E8E99F75-BB8F-4A51-A573-112512ECF9D6}"/>
          </ac:spMkLst>
        </pc:spChg>
      </pc:sldChg>
      <pc:sldChg chg="modSp">
        <pc:chgData name="Sophie Holland" userId="S::sophie.holland@westminster-abbey.org::973f5038-f617-450a-8546-88bc9d3463c3" providerId="AD" clId="Web-{4AC73402-D2DA-9B43-217A-1CB26BA59E1C}" dt="2023-10-02T08:31:59.324" v="6" actId="20577"/>
        <pc:sldMkLst>
          <pc:docMk/>
          <pc:sldMk cId="3304196496" sldId="420"/>
        </pc:sldMkLst>
        <pc:spChg chg="mod">
          <ac:chgData name="Sophie Holland" userId="S::sophie.holland@westminster-abbey.org::973f5038-f617-450a-8546-88bc9d3463c3" providerId="AD" clId="Web-{4AC73402-D2DA-9B43-217A-1CB26BA59E1C}" dt="2023-10-02T08:31:59.324" v="6" actId="20577"/>
          <ac:spMkLst>
            <pc:docMk/>
            <pc:sldMk cId="3304196496" sldId="420"/>
            <ac:spMk id="3" creationId="{2FC2E7F8-1972-4904-A961-95D3110DA18A}"/>
          </ac:spMkLst>
        </pc:spChg>
      </pc:sldChg>
      <pc:sldChg chg="modSp">
        <pc:chgData name="Sophie Holland" userId="S::sophie.holland@westminster-abbey.org::973f5038-f617-450a-8546-88bc9d3463c3" providerId="AD" clId="Web-{4AC73402-D2DA-9B43-217A-1CB26BA59E1C}" dt="2023-10-02T08:35:26.221" v="12" actId="1076"/>
        <pc:sldMkLst>
          <pc:docMk/>
          <pc:sldMk cId="4106447307" sldId="421"/>
        </pc:sldMkLst>
        <pc:spChg chg="mod">
          <ac:chgData name="Sophie Holland" userId="S::sophie.holland@westminster-abbey.org::973f5038-f617-450a-8546-88bc9d3463c3" providerId="AD" clId="Web-{4AC73402-D2DA-9B43-217A-1CB26BA59E1C}" dt="2023-10-02T08:35:26.221" v="12" actId="1076"/>
          <ac:spMkLst>
            <pc:docMk/>
            <pc:sldMk cId="4106447307" sldId="421"/>
            <ac:spMk id="19" creationId="{EFEFAAAE-2282-0A19-62B1-3BC713F4383A}"/>
          </ac:spMkLst>
        </pc:spChg>
      </pc:sldChg>
    </pc:docChg>
  </pc:docChgLst>
  <pc:docChgLst>
    <pc:chgData name="Sophie Holland" userId="S::sophie.holland@westminster-abbey.org::973f5038-f617-450a-8546-88bc9d3463c3" providerId="AD" clId="Web-{A9BF804B-E67B-7DE0-9500-7ED954A1F6D5}"/>
    <pc:docChg chg="addSld delSld modSld sldOrd">
      <pc:chgData name="Sophie Holland" userId="S::sophie.holland@westminster-abbey.org::973f5038-f617-450a-8546-88bc9d3463c3" providerId="AD" clId="Web-{A9BF804B-E67B-7DE0-9500-7ED954A1F6D5}" dt="2023-09-29T13:37:57.908" v="2428" actId="20577"/>
      <pc:docMkLst>
        <pc:docMk/>
      </pc:docMkLst>
      <pc:sldChg chg="modSp">
        <pc:chgData name="Sophie Holland" userId="S::sophie.holland@westminster-abbey.org::973f5038-f617-450a-8546-88bc9d3463c3" providerId="AD" clId="Web-{A9BF804B-E67B-7DE0-9500-7ED954A1F6D5}" dt="2023-09-29T12:37:48.121" v="1506" actId="20577"/>
        <pc:sldMkLst>
          <pc:docMk/>
          <pc:sldMk cId="3527696603" sldId="407"/>
        </pc:sldMkLst>
        <pc:spChg chg="mod">
          <ac:chgData name="Sophie Holland" userId="S::sophie.holland@westminster-abbey.org::973f5038-f617-450a-8546-88bc9d3463c3" providerId="AD" clId="Web-{A9BF804B-E67B-7DE0-9500-7ED954A1F6D5}" dt="2023-09-29T12:37:48.121" v="1506" actId="20577"/>
          <ac:spMkLst>
            <pc:docMk/>
            <pc:sldMk cId="3527696603" sldId="407"/>
            <ac:spMk id="3" creationId="{A53E3763-51D1-46C6-A4E6-FFCC59BA6722}"/>
          </ac:spMkLst>
        </pc:spChg>
      </pc:sldChg>
      <pc:sldChg chg="modSp ord">
        <pc:chgData name="Sophie Holland" userId="S::sophie.holland@westminster-abbey.org::973f5038-f617-450a-8546-88bc9d3463c3" providerId="AD" clId="Web-{A9BF804B-E67B-7DE0-9500-7ED954A1F6D5}" dt="2023-09-29T13:23:46.139" v="2236" actId="20577"/>
        <pc:sldMkLst>
          <pc:docMk/>
          <pc:sldMk cId="1621233053" sldId="409"/>
        </pc:sldMkLst>
        <pc:spChg chg="mod">
          <ac:chgData name="Sophie Holland" userId="S::sophie.holland@westminster-abbey.org::973f5038-f617-450a-8546-88bc9d3463c3" providerId="AD" clId="Web-{A9BF804B-E67B-7DE0-9500-7ED954A1F6D5}" dt="2023-09-29T13:23:46.139" v="2236" actId="20577"/>
          <ac:spMkLst>
            <pc:docMk/>
            <pc:sldMk cId="1621233053" sldId="409"/>
            <ac:spMk id="9" creationId="{66980EDD-CE4C-4D56-91CD-549AA987BE10}"/>
          </ac:spMkLst>
        </pc:spChg>
      </pc:sldChg>
      <pc:sldChg chg="modSp del ord">
        <pc:chgData name="Sophie Holland" userId="S::sophie.holland@westminster-abbey.org::973f5038-f617-450a-8546-88bc9d3463c3" providerId="AD" clId="Web-{A9BF804B-E67B-7DE0-9500-7ED954A1F6D5}" dt="2023-09-29T12:35:37.587" v="1489"/>
        <pc:sldMkLst>
          <pc:docMk/>
          <pc:sldMk cId="1117161415" sldId="410"/>
        </pc:sldMkLst>
        <pc:spChg chg="mod">
          <ac:chgData name="Sophie Holland" userId="S::sophie.holland@westminster-abbey.org::973f5038-f617-450a-8546-88bc9d3463c3" providerId="AD" clId="Web-{A9BF804B-E67B-7DE0-9500-7ED954A1F6D5}" dt="2023-09-29T12:34:34.554" v="1487" actId="20577"/>
          <ac:spMkLst>
            <pc:docMk/>
            <pc:sldMk cId="1117161415" sldId="410"/>
            <ac:spMk id="3" creationId="{2FC2E7F8-1972-4904-A961-95D3110DA18A}"/>
          </ac:spMkLst>
        </pc:spChg>
      </pc:sldChg>
      <pc:sldChg chg="addSp delSp modSp ord">
        <pc:chgData name="Sophie Holland" userId="S::sophie.holland@westminster-abbey.org::973f5038-f617-450a-8546-88bc9d3463c3" providerId="AD" clId="Web-{A9BF804B-E67B-7DE0-9500-7ED954A1F6D5}" dt="2023-09-29T13:25:02.843" v="2254"/>
        <pc:sldMkLst>
          <pc:docMk/>
          <pc:sldMk cId="2653388028" sldId="411"/>
        </pc:sldMkLst>
        <pc:spChg chg="mod">
          <ac:chgData name="Sophie Holland" userId="S::sophie.holland@westminster-abbey.org::973f5038-f617-450a-8546-88bc9d3463c3" providerId="AD" clId="Web-{A9BF804B-E67B-7DE0-9500-7ED954A1F6D5}" dt="2023-09-29T13:24:52.999" v="2252" actId="20577"/>
          <ac:spMkLst>
            <pc:docMk/>
            <pc:sldMk cId="2653388028" sldId="411"/>
            <ac:spMk id="3" creationId="{2827EC11-0DB8-45AE-8E68-A7046B369B59}"/>
          </ac:spMkLst>
        </pc:spChg>
        <pc:spChg chg="add del mod">
          <ac:chgData name="Sophie Holland" userId="S::sophie.holland@westminster-abbey.org::973f5038-f617-450a-8546-88bc9d3463c3" providerId="AD" clId="Web-{A9BF804B-E67B-7DE0-9500-7ED954A1F6D5}" dt="2023-09-29T13:25:02.843" v="2254"/>
          <ac:spMkLst>
            <pc:docMk/>
            <pc:sldMk cId="2653388028" sldId="411"/>
            <ac:spMk id="4" creationId="{8B770585-110E-E7E8-500F-18553BE0ACD1}"/>
          </ac:spMkLst>
        </pc:spChg>
      </pc:sldChg>
      <pc:sldChg chg="modSp ord">
        <pc:chgData name="Sophie Holland" userId="S::sophie.holland@westminster-abbey.org::973f5038-f617-450a-8546-88bc9d3463c3" providerId="AD" clId="Web-{A9BF804B-E67B-7DE0-9500-7ED954A1F6D5}" dt="2023-09-29T13:37:57.908" v="2428" actId="20577"/>
        <pc:sldMkLst>
          <pc:docMk/>
          <pc:sldMk cId="3327073038" sldId="414"/>
        </pc:sldMkLst>
        <pc:spChg chg="mod">
          <ac:chgData name="Sophie Holland" userId="S::sophie.holland@westminster-abbey.org::973f5038-f617-450a-8546-88bc9d3463c3" providerId="AD" clId="Web-{A9BF804B-E67B-7DE0-9500-7ED954A1F6D5}" dt="2023-09-29T13:25:24.766" v="2255" actId="20577"/>
          <ac:spMkLst>
            <pc:docMk/>
            <pc:sldMk cId="3327073038" sldId="414"/>
            <ac:spMk id="2" creationId="{BF3F0156-4F0C-4076-BD0A-84BE781F5C33}"/>
          </ac:spMkLst>
        </pc:spChg>
        <pc:spChg chg="mod">
          <ac:chgData name="Sophie Holland" userId="S::sophie.holland@westminster-abbey.org::973f5038-f617-450a-8546-88bc9d3463c3" providerId="AD" clId="Web-{A9BF804B-E67B-7DE0-9500-7ED954A1F6D5}" dt="2023-09-29T13:37:57.908" v="2428" actId="20577"/>
          <ac:spMkLst>
            <pc:docMk/>
            <pc:sldMk cId="3327073038" sldId="414"/>
            <ac:spMk id="3" creationId="{EFF968D5-16DC-45CC-A93A-3BFF23402730}"/>
          </ac:spMkLst>
        </pc:spChg>
      </pc:sldChg>
      <pc:sldChg chg="modSp">
        <pc:chgData name="Sophie Holland" userId="S::sophie.holland@westminster-abbey.org::973f5038-f617-450a-8546-88bc9d3463c3" providerId="AD" clId="Web-{A9BF804B-E67B-7DE0-9500-7ED954A1F6D5}" dt="2023-09-29T10:51:55.818" v="6" actId="20577"/>
        <pc:sldMkLst>
          <pc:docMk/>
          <pc:sldMk cId="3519666521" sldId="415"/>
        </pc:sldMkLst>
        <pc:spChg chg="mod">
          <ac:chgData name="Sophie Holland" userId="S::sophie.holland@westminster-abbey.org::973f5038-f617-450a-8546-88bc9d3463c3" providerId="AD" clId="Web-{A9BF804B-E67B-7DE0-9500-7ED954A1F6D5}" dt="2023-09-29T10:51:55.818" v="6" actId="20577"/>
          <ac:spMkLst>
            <pc:docMk/>
            <pc:sldMk cId="3519666521" sldId="415"/>
            <ac:spMk id="5" creationId="{258EACFD-1F39-4E10-A1CD-071BD98770BC}"/>
          </ac:spMkLst>
        </pc:spChg>
      </pc:sldChg>
      <pc:sldChg chg="delSp modSp ord">
        <pc:chgData name="Sophie Holland" userId="S::sophie.holland@westminster-abbey.org::973f5038-f617-450a-8546-88bc9d3463c3" providerId="AD" clId="Web-{A9BF804B-E67B-7DE0-9500-7ED954A1F6D5}" dt="2023-09-29T12:22:44.194" v="1185" actId="20577"/>
        <pc:sldMkLst>
          <pc:docMk/>
          <pc:sldMk cId="1698740135" sldId="416"/>
        </pc:sldMkLst>
        <pc:spChg chg="mod">
          <ac:chgData name="Sophie Holland" userId="S::sophie.holland@westminster-abbey.org::973f5038-f617-450a-8546-88bc9d3463c3" providerId="AD" clId="Web-{A9BF804B-E67B-7DE0-9500-7ED954A1F6D5}" dt="2023-09-29T12:22:44.194" v="1185" actId="20577"/>
          <ac:spMkLst>
            <pc:docMk/>
            <pc:sldMk cId="1698740135" sldId="416"/>
            <ac:spMk id="5" creationId="{258EACFD-1F39-4E10-A1CD-071BD98770BC}"/>
          </ac:spMkLst>
        </pc:spChg>
        <pc:spChg chg="del">
          <ac:chgData name="Sophie Holland" userId="S::sophie.holland@westminster-abbey.org::973f5038-f617-450a-8546-88bc9d3463c3" providerId="AD" clId="Web-{A9BF804B-E67B-7DE0-9500-7ED954A1F6D5}" dt="2023-09-29T10:55:13.182" v="12"/>
          <ac:spMkLst>
            <pc:docMk/>
            <pc:sldMk cId="1698740135" sldId="416"/>
            <ac:spMk id="6" creationId="{A8CB5A80-A9B7-4351-9D30-2DAAB75CE5D0}"/>
          </ac:spMkLst>
        </pc:spChg>
        <pc:spChg chg="del">
          <ac:chgData name="Sophie Holland" userId="S::sophie.holland@westminster-abbey.org::973f5038-f617-450a-8546-88bc9d3463c3" providerId="AD" clId="Web-{A9BF804B-E67B-7DE0-9500-7ED954A1F6D5}" dt="2023-09-29T10:55:07.354" v="11"/>
          <ac:spMkLst>
            <pc:docMk/>
            <pc:sldMk cId="1698740135" sldId="416"/>
            <ac:spMk id="7" creationId="{DF70C16B-6D1C-4D05-9810-0855B379B6DD}"/>
          </ac:spMkLst>
        </pc:spChg>
      </pc:sldChg>
      <pc:sldChg chg="addSp delSp modSp ord">
        <pc:chgData name="Sophie Holland" userId="S::sophie.holland@westminster-abbey.org::973f5038-f617-450a-8546-88bc9d3463c3" providerId="AD" clId="Web-{A9BF804B-E67B-7DE0-9500-7ED954A1F6D5}" dt="2023-09-29T13:20:56.713" v="2193"/>
        <pc:sldMkLst>
          <pc:docMk/>
          <pc:sldMk cId="1307566488" sldId="417"/>
        </pc:sldMkLst>
        <pc:spChg chg="mod">
          <ac:chgData name="Sophie Holland" userId="S::sophie.holland@westminster-abbey.org::973f5038-f617-450a-8546-88bc9d3463c3" providerId="AD" clId="Web-{A9BF804B-E67B-7DE0-9500-7ED954A1F6D5}" dt="2023-09-29T12:26:04.980" v="1225" actId="20577"/>
          <ac:spMkLst>
            <pc:docMk/>
            <pc:sldMk cId="1307566488" sldId="417"/>
            <ac:spMk id="3" creationId="{E8E99F75-BB8F-4A51-A573-112512ECF9D6}"/>
          </ac:spMkLst>
        </pc:spChg>
        <pc:spChg chg="add del mod">
          <ac:chgData name="Sophie Holland" userId="S::sophie.holland@westminster-abbey.org::973f5038-f617-450a-8546-88bc9d3463c3" providerId="AD" clId="Web-{A9BF804B-E67B-7DE0-9500-7ED954A1F6D5}" dt="2023-09-29T11:27:24.492" v="288"/>
          <ac:spMkLst>
            <pc:docMk/>
            <pc:sldMk cId="1307566488" sldId="417"/>
            <ac:spMk id="7" creationId="{BF306F82-531C-DB44-22C9-13190B8BF5FA}"/>
          </ac:spMkLst>
        </pc:spChg>
        <pc:spChg chg="del mod">
          <ac:chgData name="Sophie Holland" userId="S::sophie.holland@westminster-abbey.org::973f5038-f617-450a-8546-88bc9d3463c3" providerId="AD" clId="Web-{A9BF804B-E67B-7DE0-9500-7ED954A1F6D5}" dt="2023-09-29T11:41:10.636" v="642"/>
          <ac:spMkLst>
            <pc:docMk/>
            <pc:sldMk cId="1307566488" sldId="417"/>
            <ac:spMk id="9" creationId="{BDEB4A07-994C-4F88-A3F8-078669AECF26}"/>
          </ac:spMkLst>
        </pc:spChg>
        <pc:spChg chg="add del mod">
          <ac:chgData name="Sophie Holland" userId="S::sophie.holland@westminster-abbey.org::973f5038-f617-450a-8546-88bc9d3463c3" providerId="AD" clId="Web-{A9BF804B-E67B-7DE0-9500-7ED954A1F6D5}" dt="2023-09-29T11:55:18.844" v="817"/>
          <ac:spMkLst>
            <pc:docMk/>
            <pc:sldMk cId="1307566488" sldId="417"/>
            <ac:spMk id="11" creationId="{C9CEEBA7-B17B-9C9E-F7DC-F9E42F00DA83}"/>
          </ac:spMkLst>
        </pc:spChg>
        <pc:spChg chg="add del mod">
          <ac:chgData name="Sophie Holland" userId="S::sophie.holland@westminster-abbey.org::973f5038-f617-450a-8546-88bc9d3463c3" providerId="AD" clId="Web-{A9BF804B-E67B-7DE0-9500-7ED954A1F6D5}" dt="2023-09-29T11:35:36.988" v="466"/>
          <ac:spMkLst>
            <pc:docMk/>
            <pc:sldMk cId="1307566488" sldId="417"/>
            <ac:spMk id="12" creationId="{7BAFE51E-BE39-E490-B45D-BE5CB32FEE5D}"/>
          </ac:spMkLst>
        </pc:spChg>
        <pc:spChg chg="add mod">
          <ac:chgData name="Sophie Holland" userId="S::sophie.holland@westminster-abbey.org::973f5038-f617-450a-8546-88bc9d3463c3" providerId="AD" clId="Web-{A9BF804B-E67B-7DE0-9500-7ED954A1F6D5}" dt="2023-09-29T12:27:07.200" v="1235" actId="20577"/>
          <ac:spMkLst>
            <pc:docMk/>
            <pc:sldMk cId="1307566488" sldId="417"/>
            <ac:spMk id="14" creationId="{2E8E5293-D635-8959-A9E8-56B358F03123}"/>
          </ac:spMkLst>
        </pc:spChg>
        <pc:spChg chg="add del mod">
          <ac:chgData name="Sophie Holland" userId="S::sophie.holland@westminster-abbey.org::973f5038-f617-450a-8546-88bc9d3463c3" providerId="AD" clId="Web-{A9BF804B-E67B-7DE0-9500-7ED954A1F6D5}" dt="2023-09-29T13:20:56.713" v="2193"/>
          <ac:spMkLst>
            <pc:docMk/>
            <pc:sldMk cId="1307566488" sldId="417"/>
            <ac:spMk id="15" creationId="{575067FF-001A-D1AB-CDE5-C0E5403F358C}"/>
          </ac:spMkLst>
        </pc:spChg>
        <pc:picChg chg="mod">
          <ac:chgData name="Sophie Holland" userId="S::sophie.holland@westminster-abbey.org::973f5038-f617-450a-8546-88bc9d3463c3" providerId="AD" clId="Web-{A9BF804B-E67B-7DE0-9500-7ED954A1F6D5}" dt="2023-09-29T11:54:39.452" v="815" actId="14100"/>
          <ac:picMkLst>
            <pc:docMk/>
            <pc:sldMk cId="1307566488" sldId="417"/>
            <ac:picMk id="6" creationId="{9F9D9843-A67D-4506-BE69-5D8C16093F9E}"/>
          </ac:picMkLst>
        </pc:picChg>
        <pc:picChg chg="mod">
          <ac:chgData name="Sophie Holland" userId="S::sophie.holland@westminster-abbey.org::973f5038-f617-450a-8546-88bc9d3463c3" providerId="AD" clId="Web-{A9BF804B-E67B-7DE0-9500-7ED954A1F6D5}" dt="2023-09-29T11:41:39.559" v="643" actId="1076"/>
          <ac:picMkLst>
            <pc:docMk/>
            <pc:sldMk cId="1307566488" sldId="417"/>
            <ac:picMk id="8" creationId="{2C6D1EA3-30AA-454F-88C2-3F3C9ADD554B}"/>
          </ac:picMkLst>
        </pc:picChg>
        <pc:picChg chg="add del mod">
          <ac:chgData name="Sophie Holland" userId="S::sophie.holland@westminster-abbey.org::973f5038-f617-450a-8546-88bc9d3463c3" providerId="AD" clId="Web-{A9BF804B-E67B-7DE0-9500-7ED954A1F6D5}" dt="2023-09-29T11:37:05.006" v="469"/>
          <ac:picMkLst>
            <pc:docMk/>
            <pc:sldMk cId="1307566488" sldId="417"/>
            <ac:picMk id="13" creationId="{A5E37FCD-8679-5757-BEC0-C45D61D2C90D}"/>
          </ac:picMkLst>
        </pc:picChg>
      </pc:sldChg>
      <pc:sldChg chg="addSp delSp modSp add ord replId">
        <pc:chgData name="Sophie Holland" userId="S::sophie.holland@westminster-abbey.org::973f5038-f617-450a-8546-88bc9d3463c3" providerId="AD" clId="Web-{A9BF804B-E67B-7DE0-9500-7ED954A1F6D5}" dt="2023-09-29T13:33:11.636" v="2423" actId="1076"/>
        <pc:sldMkLst>
          <pc:docMk/>
          <pc:sldMk cId="3838147008" sldId="419"/>
        </pc:sldMkLst>
        <pc:spChg chg="mod">
          <ac:chgData name="Sophie Holland" userId="S::sophie.holland@westminster-abbey.org::973f5038-f617-450a-8546-88bc9d3463c3" providerId="AD" clId="Web-{A9BF804B-E67B-7DE0-9500-7ED954A1F6D5}" dt="2023-09-29T11:01:41.066" v="41" actId="20577"/>
          <ac:spMkLst>
            <pc:docMk/>
            <pc:sldMk cId="3838147008" sldId="419"/>
            <ac:spMk id="3" creationId="{AE2341C7-2EB1-49BC-8EC2-A80E742D7646}"/>
          </ac:spMkLst>
        </pc:spChg>
        <pc:spChg chg="del mod">
          <ac:chgData name="Sophie Holland" userId="S::sophie.holland@westminster-abbey.org::973f5038-f617-450a-8546-88bc9d3463c3" providerId="AD" clId="Web-{A9BF804B-E67B-7DE0-9500-7ED954A1F6D5}" dt="2023-09-29T10:55:03.291" v="10"/>
          <ac:spMkLst>
            <pc:docMk/>
            <pc:sldMk cId="3838147008" sldId="419"/>
            <ac:spMk id="5" creationId="{258EACFD-1F39-4E10-A1CD-071BD98770BC}"/>
          </ac:spMkLst>
        </pc:spChg>
        <pc:spChg chg="del">
          <ac:chgData name="Sophie Holland" userId="S::sophie.holland@westminster-abbey.org::973f5038-f617-450a-8546-88bc9d3463c3" providerId="AD" clId="Web-{A9BF804B-E67B-7DE0-9500-7ED954A1F6D5}" dt="2023-09-29T13:07:07.459" v="1760"/>
          <ac:spMkLst>
            <pc:docMk/>
            <pc:sldMk cId="3838147008" sldId="419"/>
            <ac:spMk id="6" creationId="{A8CB5A80-A9B7-4351-9D30-2DAAB75CE5D0}"/>
          </ac:spMkLst>
        </pc:spChg>
        <pc:spChg chg="del mod">
          <ac:chgData name="Sophie Holland" userId="S::sophie.holland@westminster-abbey.org::973f5038-f617-450a-8546-88bc9d3463c3" providerId="AD" clId="Web-{A9BF804B-E67B-7DE0-9500-7ED954A1F6D5}" dt="2023-09-29T13:06:53.834" v="1756"/>
          <ac:spMkLst>
            <pc:docMk/>
            <pc:sldMk cId="3838147008" sldId="419"/>
            <ac:spMk id="7" creationId="{DF70C16B-6D1C-4D05-9810-0855B379B6DD}"/>
          </ac:spMkLst>
        </pc:spChg>
        <pc:spChg chg="add del mod">
          <ac:chgData name="Sophie Holland" userId="S::sophie.holland@westminster-abbey.org::973f5038-f617-450a-8546-88bc9d3463c3" providerId="AD" clId="Web-{A9BF804B-E67B-7DE0-9500-7ED954A1F6D5}" dt="2023-09-29T13:03:02.657" v="1677"/>
          <ac:spMkLst>
            <pc:docMk/>
            <pc:sldMk cId="3838147008" sldId="419"/>
            <ac:spMk id="9" creationId="{B266CCED-66CA-D3BD-0D24-52D84658A092}"/>
          </ac:spMkLst>
        </pc:spChg>
        <pc:spChg chg="add mod">
          <ac:chgData name="Sophie Holland" userId="S::sophie.holland@westminster-abbey.org::973f5038-f617-450a-8546-88bc9d3463c3" providerId="AD" clId="Web-{A9BF804B-E67B-7DE0-9500-7ED954A1F6D5}" dt="2023-09-29T11:57:13.534" v="828" actId="20577"/>
          <ac:spMkLst>
            <pc:docMk/>
            <pc:sldMk cId="3838147008" sldId="419"/>
            <ac:spMk id="10" creationId="{3B3AC08F-1DA6-E1F1-BA2B-DDE9BB776D5C}"/>
          </ac:spMkLst>
        </pc:spChg>
        <pc:spChg chg="add del">
          <ac:chgData name="Sophie Holland" userId="S::sophie.holland@westminster-abbey.org::973f5038-f617-450a-8546-88bc9d3463c3" providerId="AD" clId="Web-{A9BF804B-E67B-7DE0-9500-7ED954A1F6D5}" dt="2023-09-29T11:56:39.220" v="824"/>
          <ac:spMkLst>
            <pc:docMk/>
            <pc:sldMk cId="3838147008" sldId="419"/>
            <ac:spMk id="11" creationId="{3B3AC08F-1DA6-E1F1-BA2B-DDE9BB776D5C}"/>
          </ac:spMkLst>
        </pc:spChg>
        <pc:spChg chg="add del mod">
          <ac:chgData name="Sophie Holland" userId="S::sophie.holland@westminster-abbey.org::973f5038-f617-450a-8546-88bc9d3463c3" providerId="AD" clId="Web-{A9BF804B-E67B-7DE0-9500-7ED954A1F6D5}" dt="2023-09-29T13:30:31.945" v="2412"/>
          <ac:spMkLst>
            <pc:docMk/>
            <pc:sldMk cId="3838147008" sldId="419"/>
            <ac:spMk id="12" creationId="{3B3AC08F-1DA6-E1F1-BA2B-DDE9BB776D5C}"/>
          </ac:spMkLst>
        </pc:spChg>
        <pc:spChg chg="add del">
          <ac:chgData name="Sophie Holland" userId="S::sophie.holland@westminster-abbey.org::973f5038-f617-450a-8546-88bc9d3463c3" providerId="AD" clId="Web-{A9BF804B-E67B-7DE0-9500-7ED954A1F6D5}" dt="2023-09-29T11:57:18.049" v="830"/>
          <ac:spMkLst>
            <pc:docMk/>
            <pc:sldMk cId="3838147008" sldId="419"/>
            <ac:spMk id="13" creationId="{3B3AC08F-1DA6-E1F1-BA2B-DDE9BB776D5C}"/>
          </ac:spMkLst>
        </pc:spChg>
        <pc:spChg chg="add del mod">
          <ac:chgData name="Sophie Holland" userId="S::sophie.holland@westminster-abbey.org::973f5038-f617-450a-8546-88bc9d3463c3" providerId="AD" clId="Web-{A9BF804B-E67B-7DE0-9500-7ED954A1F6D5}" dt="2023-09-29T11:57:48.206" v="833"/>
          <ac:spMkLst>
            <pc:docMk/>
            <pc:sldMk cId="3838147008" sldId="419"/>
            <ac:spMk id="14" creationId="{3B3AC08F-1DA6-E1F1-BA2B-DDE9BB776D5C}"/>
          </ac:spMkLst>
        </pc:spChg>
        <pc:spChg chg="add mod">
          <ac:chgData name="Sophie Holland" userId="S::sophie.holland@westminster-abbey.org::973f5038-f617-450a-8546-88bc9d3463c3" providerId="AD" clId="Web-{A9BF804B-E67B-7DE0-9500-7ED954A1F6D5}" dt="2023-09-29T13:17:52.537" v="2107" actId="20577"/>
          <ac:spMkLst>
            <pc:docMk/>
            <pc:sldMk cId="3838147008" sldId="419"/>
            <ac:spMk id="16" creationId="{EB65D521-1074-4913-E233-84DCF14B401D}"/>
          </ac:spMkLst>
        </pc:spChg>
        <pc:spChg chg="add del mod">
          <ac:chgData name="Sophie Holland" userId="S::sophie.holland@westminster-abbey.org::973f5038-f617-450a-8546-88bc9d3463c3" providerId="AD" clId="Web-{A9BF804B-E67B-7DE0-9500-7ED954A1F6D5}" dt="2023-09-29T13:12:42.998" v="1932"/>
          <ac:spMkLst>
            <pc:docMk/>
            <pc:sldMk cId="3838147008" sldId="419"/>
            <ac:spMk id="18" creationId="{5090838B-49CE-5F03-E7EE-E07E2DD866E2}"/>
          </ac:spMkLst>
        </pc:spChg>
        <pc:spChg chg="add mod">
          <ac:chgData name="Sophie Holland" userId="S::sophie.holland@westminster-abbey.org::973f5038-f617-450a-8546-88bc9d3463c3" providerId="AD" clId="Web-{A9BF804B-E67B-7DE0-9500-7ED954A1F6D5}" dt="2023-09-29T13:33:11.636" v="2423" actId="1076"/>
          <ac:spMkLst>
            <pc:docMk/>
            <pc:sldMk cId="3838147008" sldId="419"/>
            <ac:spMk id="19" creationId="{EFEFAAAE-2282-0A19-62B1-3BC713F4383A}"/>
          </ac:spMkLst>
        </pc:spChg>
      </pc:sldChg>
      <pc:sldChg chg="addSp delSp modSp add">
        <pc:chgData name="Sophie Holland" userId="S::sophie.holland@westminster-abbey.org::973f5038-f617-450a-8546-88bc9d3463c3" providerId="AD" clId="Web-{A9BF804B-E67B-7DE0-9500-7ED954A1F6D5}" dt="2023-09-29T13:27:11.237" v="2256" actId="20577"/>
        <pc:sldMkLst>
          <pc:docMk/>
          <pc:sldMk cId="3304196496" sldId="420"/>
        </pc:sldMkLst>
        <pc:spChg chg="mod">
          <ac:chgData name="Sophie Holland" userId="S::sophie.holland@westminster-abbey.org::973f5038-f617-450a-8546-88bc9d3463c3" providerId="AD" clId="Web-{A9BF804B-E67B-7DE0-9500-7ED954A1F6D5}" dt="2023-09-29T13:27:11.237" v="2256" actId="20577"/>
          <ac:spMkLst>
            <pc:docMk/>
            <pc:sldMk cId="3304196496" sldId="420"/>
            <ac:spMk id="3" creationId="{2FC2E7F8-1972-4904-A961-95D3110DA18A}"/>
          </ac:spMkLst>
        </pc:spChg>
        <pc:spChg chg="add del">
          <ac:chgData name="Sophie Holland" userId="S::sophie.holland@westminster-abbey.org::973f5038-f617-450a-8546-88bc9d3463c3" providerId="AD" clId="Web-{A9BF804B-E67B-7DE0-9500-7ED954A1F6D5}" dt="2023-09-29T12:51:46.688" v="1576"/>
          <ac:spMkLst>
            <pc:docMk/>
            <pc:sldMk cId="3304196496" sldId="420"/>
            <ac:spMk id="8" creationId="{DA6EC475-CA71-17C5-8CEA-11126FE02A32}"/>
          </ac:spMkLst>
        </pc:spChg>
      </pc:sldChg>
      <pc:sldChg chg="add del">
        <pc:chgData name="Sophie Holland" userId="S::sophie.holland@westminster-abbey.org::973f5038-f617-450a-8546-88bc9d3463c3" providerId="AD" clId="Web-{A9BF804B-E67B-7DE0-9500-7ED954A1F6D5}" dt="2023-09-29T12:36:37.589" v="1494"/>
        <pc:sldMkLst>
          <pc:docMk/>
          <pc:sldMk cId="2972210316" sldId="421"/>
        </pc:sldMkLst>
      </pc:sldChg>
    </pc:docChg>
  </pc:docChgLst>
  <pc:docChgLst>
    <pc:chgData name="Sophie Holland" userId="S::sophie.holland@westminster-abbey.org::973f5038-f617-450a-8546-88bc9d3463c3" providerId="AD" clId="Web-{8A656FF8-068B-942C-3FC3-ED6BB1CB5103}"/>
    <pc:docChg chg="addSld delSld modSld">
      <pc:chgData name="Sophie Holland" userId="S::sophie.holland@westminster-abbey.org::973f5038-f617-450a-8546-88bc9d3463c3" providerId="AD" clId="Web-{8A656FF8-068B-942C-3FC3-ED6BB1CB5103}" dt="2023-09-29T16:59:17.133" v="1637" actId="1076"/>
      <pc:docMkLst>
        <pc:docMk/>
      </pc:docMkLst>
      <pc:sldChg chg="modSp">
        <pc:chgData name="Sophie Holland" userId="S::sophie.holland@westminster-abbey.org::973f5038-f617-450a-8546-88bc9d3463c3" providerId="AD" clId="Web-{8A656FF8-068B-942C-3FC3-ED6BB1CB5103}" dt="2023-09-29T15:04:50.076" v="620" actId="20577"/>
        <pc:sldMkLst>
          <pc:docMk/>
          <pc:sldMk cId="3527696603" sldId="407"/>
        </pc:sldMkLst>
        <pc:spChg chg="mod">
          <ac:chgData name="Sophie Holland" userId="S::sophie.holland@westminster-abbey.org::973f5038-f617-450a-8546-88bc9d3463c3" providerId="AD" clId="Web-{8A656FF8-068B-942C-3FC3-ED6BB1CB5103}" dt="2023-09-29T15:04:50.076" v="620" actId="20577"/>
          <ac:spMkLst>
            <pc:docMk/>
            <pc:sldMk cId="3527696603" sldId="407"/>
            <ac:spMk id="3" creationId="{A53E3763-51D1-46C6-A4E6-FFCC59BA6722}"/>
          </ac:spMkLst>
        </pc:spChg>
      </pc:sldChg>
      <pc:sldChg chg="addSp delSp modSp del">
        <pc:chgData name="Sophie Holland" userId="S::sophie.holland@westminster-abbey.org::973f5038-f617-450a-8546-88bc9d3463c3" providerId="AD" clId="Web-{8A656FF8-068B-942C-3FC3-ED6BB1CB5103}" dt="2023-09-29T15:39:40.696" v="1025"/>
        <pc:sldMkLst>
          <pc:docMk/>
          <pc:sldMk cId="1621233053" sldId="409"/>
        </pc:sldMkLst>
        <pc:spChg chg="del">
          <ac:chgData name="Sophie Holland" userId="S::sophie.holland@westminster-abbey.org::973f5038-f617-450a-8546-88bc9d3463c3" providerId="AD" clId="Web-{8A656FF8-068B-942C-3FC3-ED6BB1CB5103}" dt="2023-09-29T15:09:01.786" v="666"/>
          <ac:spMkLst>
            <pc:docMk/>
            <pc:sldMk cId="1621233053" sldId="409"/>
            <ac:spMk id="3" creationId="{AE9EF1B7-468B-4E43-9591-68EDC4205FB6}"/>
          </ac:spMkLst>
        </pc:spChg>
        <pc:spChg chg="mod">
          <ac:chgData name="Sophie Holland" userId="S::sophie.holland@westminster-abbey.org::973f5038-f617-450a-8546-88bc9d3463c3" providerId="AD" clId="Web-{8A656FF8-068B-942C-3FC3-ED6BB1CB5103}" dt="2023-09-29T15:12:13.620" v="698" actId="20577"/>
          <ac:spMkLst>
            <pc:docMk/>
            <pc:sldMk cId="1621233053" sldId="409"/>
            <ac:spMk id="9" creationId="{66980EDD-CE4C-4D56-91CD-549AA987BE10}"/>
          </ac:spMkLst>
        </pc:spChg>
        <pc:spChg chg="add del mod">
          <ac:chgData name="Sophie Holland" userId="S::sophie.holland@westminster-abbey.org::973f5038-f617-450a-8546-88bc9d3463c3" providerId="AD" clId="Web-{8A656FF8-068B-942C-3FC3-ED6BB1CB5103}" dt="2023-09-29T15:09:05.505" v="667"/>
          <ac:spMkLst>
            <pc:docMk/>
            <pc:sldMk cId="1621233053" sldId="409"/>
            <ac:spMk id="11" creationId="{E3C8A839-AF04-37DE-0068-6378ADEEF31F}"/>
          </ac:spMkLst>
        </pc:spChg>
        <pc:picChg chg="mod">
          <ac:chgData name="Sophie Holland" userId="S::sophie.holland@westminster-abbey.org::973f5038-f617-450a-8546-88bc9d3463c3" providerId="AD" clId="Web-{8A656FF8-068B-942C-3FC3-ED6BB1CB5103}" dt="2023-09-29T15:13:08.746" v="702" actId="1076"/>
          <ac:picMkLst>
            <pc:docMk/>
            <pc:sldMk cId="1621233053" sldId="409"/>
            <ac:picMk id="6" creationId="{DC16C338-9EF3-4DE6-9716-C6B902CE8B86}"/>
          </ac:picMkLst>
        </pc:picChg>
        <pc:picChg chg="mod">
          <ac:chgData name="Sophie Holland" userId="S::sophie.holland@westminster-abbey.org::973f5038-f617-450a-8546-88bc9d3463c3" providerId="AD" clId="Web-{8A656FF8-068B-942C-3FC3-ED6BB1CB5103}" dt="2023-09-29T15:13:04.215" v="701" actId="1076"/>
          <ac:picMkLst>
            <pc:docMk/>
            <pc:sldMk cId="1621233053" sldId="409"/>
            <ac:picMk id="7" creationId="{FDB45C3D-E5BD-434C-9208-A4A9BB67CC68}"/>
          </ac:picMkLst>
        </pc:picChg>
      </pc:sldChg>
      <pc:sldChg chg="modSp">
        <pc:chgData name="Sophie Holland" userId="S::sophie.holland@westminster-abbey.org::973f5038-f617-450a-8546-88bc9d3463c3" providerId="AD" clId="Web-{8A656FF8-068B-942C-3FC3-ED6BB1CB5103}" dt="2023-09-29T14:47:44.298" v="470" actId="20577"/>
        <pc:sldMkLst>
          <pc:docMk/>
          <pc:sldMk cId="2653388028" sldId="411"/>
        </pc:sldMkLst>
        <pc:spChg chg="mod">
          <ac:chgData name="Sophie Holland" userId="S::sophie.holland@westminster-abbey.org::973f5038-f617-450a-8546-88bc9d3463c3" providerId="AD" clId="Web-{8A656FF8-068B-942C-3FC3-ED6BB1CB5103}" dt="2023-09-29T14:47:44.298" v="470" actId="20577"/>
          <ac:spMkLst>
            <pc:docMk/>
            <pc:sldMk cId="2653388028" sldId="411"/>
            <ac:spMk id="3" creationId="{2827EC11-0DB8-45AE-8E68-A7046B369B59}"/>
          </ac:spMkLst>
        </pc:spChg>
      </pc:sldChg>
      <pc:sldChg chg="addSp delSp modSp modNotes">
        <pc:chgData name="Sophie Holland" userId="S::sophie.holland@westminster-abbey.org::973f5038-f617-450a-8546-88bc9d3463c3" providerId="AD" clId="Web-{8A656FF8-068B-942C-3FC3-ED6BB1CB5103}" dt="2023-09-29T16:10:02.465" v="1518"/>
        <pc:sldMkLst>
          <pc:docMk/>
          <pc:sldMk cId="3327073038" sldId="414"/>
        </pc:sldMkLst>
        <pc:spChg chg="mod">
          <ac:chgData name="Sophie Holland" userId="S::sophie.holland@westminster-abbey.org::973f5038-f617-450a-8546-88bc9d3463c3" providerId="AD" clId="Web-{8A656FF8-068B-942C-3FC3-ED6BB1CB5103}" dt="2023-09-29T15:23:52.889" v="923" actId="20577"/>
          <ac:spMkLst>
            <pc:docMk/>
            <pc:sldMk cId="3327073038" sldId="414"/>
            <ac:spMk id="2" creationId="{BF3F0156-4F0C-4076-BD0A-84BE781F5C33}"/>
          </ac:spMkLst>
        </pc:spChg>
        <pc:spChg chg="mod">
          <ac:chgData name="Sophie Holland" userId="S::sophie.holland@westminster-abbey.org::973f5038-f617-450a-8546-88bc9d3463c3" providerId="AD" clId="Web-{8A656FF8-068B-942C-3FC3-ED6BB1CB5103}" dt="2023-09-29T15:49:33.119" v="1241" actId="20577"/>
          <ac:spMkLst>
            <pc:docMk/>
            <pc:sldMk cId="3327073038" sldId="414"/>
            <ac:spMk id="3" creationId="{EFF968D5-16DC-45CC-A93A-3BFF23402730}"/>
          </ac:spMkLst>
        </pc:spChg>
        <pc:spChg chg="add mod">
          <ac:chgData name="Sophie Holland" userId="S::sophie.holland@westminster-abbey.org::973f5038-f617-450a-8546-88bc9d3463c3" providerId="AD" clId="Web-{8A656FF8-068B-942C-3FC3-ED6BB1CB5103}" dt="2023-09-29T15:59:13.791" v="1501" actId="20577"/>
          <ac:spMkLst>
            <pc:docMk/>
            <pc:sldMk cId="3327073038" sldId="414"/>
            <ac:spMk id="7" creationId="{48822F8C-4D15-D6FE-516D-E42F01D13B31}"/>
          </ac:spMkLst>
        </pc:spChg>
        <pc:spChg chg="add del mod">
          <ac:chgData name="Sophie Holland" userId="S::sophie.holland@westminster-abbey.org::973f5038-f617-450a-8546-88bc9d3463c3" providerId="AD" clId="Web-{8A656FF8-068B-942C-3FC3-ED6BB1CB5103}" dt="2023-09-29T15:18:25.567" v="870"/>
          <ac:spMkLst>
            <pc:docMk/>
            <pc:sldMk cId="3327073038" sldId="414"/>
            <ac:spMk id="17" creationId="{721828EB-9DEE-59BD-F3BF-17CB04338125}"/>
          </ac:spMkLst>
        </pc:spChg>
        <pc:picChg chg="del mod">
          <ac:chgData name="Sophie Holland" userId="S::sophie.holland@westminster-abbey.org::973f5038-f617-450a-8546-88bc9d3463c3" providerId="AD" clId="Web-{8A656FF8-068B-942C-3FC3-ED6BB1CB5103}" dt="2023-09-29T15:15:10.046" v="703"/>
          <ac:picMkLst>
            <pc:docMk/>
            <pc:sldMk cId="3327073038" sldId="414"/>
            <ac:picMk id="6" creationId="{5817B73F-B2E1-426D-A932-42670A2B6F08}"/>
          </ac:picMkLst>
        </pc:picChg>
        <pc:picChg chg="mod">
          <ac:chgData name="Sophie Holland" userId="S::sophie.holland@westminster-abbey.org::973f5038-f617-450a-8546-88bc9d3463c3" providerId="AD" clId="Web-{8A656FF8-068B-942C-3FC3-ED6BB1CB5103}" dt="2023-09-29T15:19:20.444" v="876" actId="1076"/>
          <ac:picMkLst>
            <pc:docMk/>
            <pc:sldMk cId="3327073038" sldId="414"/>
            <ac:picMk id="8" creationId="{0458B891-F49A-45D9-98B8-8846938C0AAA}"/>
          </ac:picMkLst>
        </pc:picChg>
        <pc:picChg chg="add mod">
          <ac:chgData name="Sophie Holland" userId="S::sophie.holland@westminster-abbey.org::973f5038-f617-450a-8546-88bc9d3463c3" providerId="AD" clId="Web-{8A656FF8-068B-942C-3FC3-ED6BB1CB5103}" dt="2023-09-29T15:19:23.975" v="877" actId="1076"/>
          <ac:picMkLst>
            <pc:docMk/>
            <pc:sldMk cId="3327073038" sldId="414"/>
            <ac:picMk id="11" creationId="{D2232600-8BF3-FF2A-8F74-494DDDEE1777}"/>
          </ac:picMkLst>
        </pc:picChg>
        <pc:picChg chg="add del">
          <ac:chgData name="Sophie Holland" userId="S::sophie.holland@westminster-abbey.org::973f5038-f617-450a-8546-88bc9d3463c3" providerId="AD" clId="Web-{8A656FF8-068B-942C-3FC3-ED6BB1CB5103}" dt="2023-09-29T15:15:47.282" v="713"/>
          <ac:picMkLst>
            <pc:docMk/>
            <pc:sldMk cId="3327073038" sldId="414"/>
            <ac:picMk id="13" creationId="{383091A5-64A5-7063-247B-8B76148090F4}"/>
          </ac:picMkLst>
        </pc:picChg>
        <pc:picChg chg="add del">
          <ac:chgData name="Sophie Holland" userId="S::sophie.holland@westminster-abbey.org::973f5038-f617-450a-8546-88bc9d3463c3" providerId="AD" clId="Web-{8A656FF8-068B-942C-3FC3-ED6BB1CB5103}" dt="2023-09-29T15:16:01.954" v="715"/>
          <ac:picMkLst>
            <pc:docMk/>
            <pc:sldMk cId="3327073038" sldId="414"/>
            <ac:picMk id="15" creationId="{64577646-D905-86FB-B088-CABBB52D9B41}"/>
          </ac:picMkLst>
        </pc:picChg>
      </pc:sldChg>
      <pc:sldChg chg="modSp">
        <pc:chgData name="Sophie Holland" userId="S::sophie.holland@westminster-abbey.org::973f5038-f617-450a-8546-88bc9d3463c3" providerId="AD" clId="Web-{8A656FF8-068B-942C-3FC3-ED6BB1CB5103}" dt="2023-09-29T14:44:59.012" v="444" actId="20577"/>
        <pc:sldMkLst>
          <pc:docMk/>
          <pc:sldMk cId="1698740135" sldId="416"/>
        </pc:sldMkLst>
        <pc:spChg chg="mod">
          <ac:chgData name="Sophie Holland" userId="S::sophie.holland@westminster-abbey.org::973f5038-f617-450a-8546-88bc9d3463c3" providerId="AD" clId="Web-{8A656FF8-068B-942C-3FC3-ED6BB1CB5103}" dt="2023-09-29T14:44:59.012" v="444" actId="20577"/>
          <ac:spMkLst>
            <pc:docMk/>
            <pc:sldMk cId="1698740135" sldId="416"/>
            <ac:spMk id="5" creationId="{258EACFD-1F39-4E10-A1CD-071BD98770BC}"/>
          </ac:spMkLst>
        </pc:spChg>
      </pc:sldChg>
      <pc:sldChg chg="addSp delSp modSp modNotes">
        <pc:chgData name="Sophie Holland" userId="S::sophie.holland@westminster-abbey.org::973f5038-f617-450a-8546-88bc9d3463c3" providerId="AD" clId="Web-{8A656FF8-068B-942C-3FC3-ED6BB1CB5103}" dt="2023-09-29T16:59:17.133" v="1637" actId="1076"/>
        <pc:sldMkLst>
          <pc:docMk/>
          <pc:sldMk cId="3838147008" sldId="419"/>
        </pc:sldMkLst>
        <pc:spChg chg="del">
          <ac:chgData name="Sophie Holland" userId="S::sophie.holland@westminster-abbey.org::973f5038-f617-450a-8546-88bc9d3463c3" providerId="AD" clId="Web-{8A656FF8-068B-942C-3FC3-ED6BB1CB5103}" dt="2023-09-29T15:39:48.774" v="1026"/>
          <ac:spMkLst>
            <pc:docMk/>
            <pc:sldMk cId="3838147008" sldId="419"/>
            <ac:spMk id="16" creationId="{EB65D521-1074-4913-E233-84DCF14B401D}"/>
          </ac:spMkLst>
        </pc:spChg>
        <pc:spChg chg="mod">
          <ac:chgData name="Sophie Holland" userId="S::sophie.holland@westminster-abbey.org::973f5038-f617-450a-8546-88bc9d3463c3" providerId="AD" clId="Web-{8A656FF8-068B-942C-3FC3-ED6BB1CB5103}" dt="2023-09-29T16:59:17.133" v="1637" actId="1076"/>
          <ac:spMkLst>
            <pc:docMk/>
            <pc:sldMk cId="3838147008" sldId="419"/>
            <ac:spMk id="19" creationId="{EFEFAAAE-2282-0A19-62B1-3BC713F4383A}"/>
          </ac:spMkLst>
        </pc:spChg>
        <pc:picChg chg="add mod ord">
          <ac:chgData name="Sophie Holland" userId="S::sophie.holland@westminster-abbey.org::973f5038-f617-450a-8546-88bc9d3463c3" providerId="AD" clId="Web-{8A656FF8-068B-942C-3FC3-ED6BB1CB5103}" dt="2023-09-29T16:06:37.037" v="1505"/>
          <ac:picMkLst>
            <pc:docMk/>
            <pc:sldMk cId="3838147008" sldId="419"/>
            <ac:picMk id="2" creationId="{4A61647A-B1C1-3678-D498-CE46A5CB3AE2}"/>
          </ac:picMkLst>
        </pc:picChg>
        <pc:picChg chg="del">
          <ac:chgData name="Sophie Holland" userId="S::sophie.holland@westminster-abbey.org::973f5038-f617-450a-8546-88bc9d3463c3" providerId="AD" clId="Web-{8A656FF8-068B-942C-3FC3-ED6BB1CB5103}" dt="2023-09-29T16:06:39.006" v="1506"/>
          <ac:picMkLst>
            <pc:docMk/>
            <pc:sldMk cId="3838147008" sldId="419"/>
            <ac:picMk id="8" creationId="{2D0EB241-41C4-4E1A-A424-8D83DF1D7710}"/>
          </ac:picMkLst>
        </pc:picChg>
      </pc:sldChg>
      <pc:sldChg chg="addSp delSp modSp">
        <pc:chgData name="Sophie Holland" userId="S::sophie.holland@westminster-abbey.org::973f5038-f617-450a-8546-88bc9d3463c3" providerId="AD" clId="Web-{8A656FF8-068B-942C-3FC3-ED6BB1CB5103}" dt="2023-09-29T14:56:23.125" v="528"/>
        <pc:sldMkLst>
          <pc:docMk/>
          <pc:sldMk cId="3304196496" sldId="420"/>
        </pc:sldMkLst>
        <pc:spChg chg="mod">
          <ac:chgData name="Sophie Holland" userId="S::sophie.holland@westminster-abbey.org::973f5038-f617-450a-8546-88bc9d3463c3" providerId="AD" clId="Web-{8A656FF8-068B-942C-3FC3-ED6BB1CB5103}" dt="2023-09-29T14:56:17.093" v="527" actId="20577"/>
          <ac:spMkLst>
            <pc:docMk/>
            <pc:sldMk cId="3304196496" sldId="420"/>
            <ac:spMk id="3" creationId="{2FC2E7F8-1972-4904-A961-95D3110DA18A}"/>
          </ac:spMkLst>
        </pc:spChg>
        <pc:spChg chg="add del mod">
          <ac:chgData name="Sophie Holland" userId="S::sophie.holland@westminster-abbey.org::973f5038-f617-450a-8546-88bc9d3463c3" providerId="AD" clId="Web-{8A656FF8-068B-942C-3FC3-ED6BB1CB5103}" dt="2023-09-29T14:56:23.125" v="528"/>
          <ac:spMkLst>
            <pc:docMk/>
            <pc:sldMk cId="3304196496" sldId="420"/>
            <ac:spMk id="4" creationId="{423F478D-0C7E-20C8-6F41-CAFCC5A033B7}"/>
          </ac:spMkLst>
        </pc:spChg>
      </pc:sldChg>
      <pc:sldChg chg="addSp delSp modSp add replId modNotes">
        <pc:chgData name="Sophie Holland" userId="S::sophie.holland@westminster-abbey.org::973f5038-f617-450a-8546-88bc9d3463c3" providerId="AD" clId="Web-{8A656FF8-068B-942C-3FC3-ED6BB1CB5103}" dt="2023-09-29T16:58:42.927" v="1636" actId="20577"/>
        <pc:sldMkLst>
          <pc:docMk/>
          <pc:sldMk cId="4106447307" sldId="421"/>
        </pc:sldMkLst>
        <pc:spChg chg="del">
          <ac:chgData name="Sophie Holland" userId="S::sophie.holland@westminster-abbey.org::973f5038-f617-450a-8546-88bc9d3463c3" providerId="AD" clId="Web-{8A656FF8-068B-942C-3FC3-ED6BB1CB5103}" dt="2023-09-29T15:39:55.462" v="1027"/>
          <ac:spMkLst>
            <pc:docMk/>
            <pc:sldMk cId="4106447307" sldId="421"/>
            <ac:spMk id="16" creationId="{EB65D521-1074-4913-E233-84DCF14B401D}"/>
          </ac:spMkLst>
        </pc:spChg>
        <pc:spChg chg="mod">
          <ac:chgData name="Sophie Holland" userId="S::sophie.holland@westminster-abbey.org::973f5038-f617-450a-8546-88bc9d3463c3" providerId="AD" clId="Web-{8A656FF8-068B-942C-3FC3-ED6BB1CB5103}" dt="2023-09-29T16:58:42.927" v="1636" actId="20577"/>
          <ac:spMkLst>
            <pc:docMk/>
            <pc:sldMk cId="4106447307" sldId="421"/>
            <ac:spMk id="19" creationId="{EFEFAAAE-2282-0A19-62B1-3BC713F4383A}"/>
          </ac:spMkLst>
        </pc:spChg>
        <pc:picChg chg="add mod ord modCrop">
          <ac:chgData name="Sophie Holland" userId="S::sophie.holland@westminster-abbey.org::973f5038-f617-450a-8546-88bc9d3463c3" providerId="AD" clId="Web-{8A656FF8-068B-942C-3FC3-ED6BB1CB5103}" dt="2023-09-29T16:16:16.537" v="1560"/>
          <ac:picMkLst>
            <pc:docMk/>
            <pc:sldMk cId="4106447307" sldId="421"/>
            <ac:picMk id="2" creationId="{F40E6431-80A5-499E-CCEB-FB88FE398568}"/>
          </ac:picMkLst>
        </pc:picChg>
        <pc:picChg chg="del mod">
          <ac:chgData name="Sophie Holland" userId="S::sophie.holland@westminster-abbey.org::973f5038-f617-450a-8546-88bc9d3463c3" providerId="AD" clId="Web-{8A656FF8-068B-942C-3FC3-ED6BB1CB5103}" dt="2023-09-29T16:16:17.647" v="1561"/>
          <ac:picMkLst>
            <pc:docMk/>
            <pc:sldMk cId="4106447307" sldId="421"/>
            <ac:picMk id="8" creationId="{2D0EB241-41C4-4E1A-A424-8D83DF1D7710}"/>
          </ac:picMkLst>
        </pc:picChg>
      </pc:sldChg>
    </pc:docChg>
  </pc:docChgLst>
  <pc:docChgLst>
    <pc:chgData name="Sophie Holland" userId="S::sophie.holland@westminster-abbey.org::973f5038-f617-450a-8546-88bc9d3463c3" providerId="AD" clId="Web-{85272F69-CDD0-3EE5-437C-80E8F95B6F5F}"/>
    <pc:docChg chg="modSld">
      <pc:chgData name="Sophie Holland" userId="S::sophie.holland@westminster-abbey.org::973f5038-f617-450a-8546-88bc9d3463c3" providerId="AD" clId="Web-{85272F69-CDD0-3EE5-437C-80E8F95B6F5F}" dt="2023-10-02T08:51:06.134" v="6" actId="20577"/>
      <pc:docMkLst>
        <pc:docMk/>
      </pc:docMkLst>
      <pc:sldChg chg="modSp">
        <pc:chgData name="Sophie Holland" userId="S::sophie.holland@westminster-abbey.org::973f5038-f617-450a-8546-88bc9d3463c3" providerId="AD" clId="Web-{85272F69-CDD0-3EE5-437C-80E8F95B6F5F}" dt="2023-10-02T08:50:50.493" v="3" actId="20577"/>
        <pc:sldMkLst>
          <pc:docMk/>
          <pc:sldMk cId="2653388028" sldId="411"/>
        </pc:sldMkLst>
        <pc:spChg chg="mod">
          <ac:chgData name="Sophie Holland" userId="S::sophie.holland@westminster-abbey.org::973f5038-f617-450a-8546-88bc9d3463c3" providerId="AD" clId="Web-{85272F69-CDD0-3EE5-437C-80E8F95B6F5F}" dt="2023-10-02T08:50:50.493" v="3" actId="20577"/>
          <ac:spMkLst>
            <pc:docMk/>
            <pc:sldMk cId="2653388028" sldId="411"/>
            <ac:spMk id="3" creationId="{2827EC11-0DB8-45AE-8E68-A7046B369B59}"/>
          </ac:spMkLst>
        </pc:spChg>
      </pc:sldChg>
      <pc:sldChg chg="modSp">
        <pc:chgData name="Sophie Holland" userId="S::sophie.holland@westminster-abbey.org::973f5038-f617-450a-8546-88bc9d3463c3" providerId="AD" clId="Web-{85272F69-CDD0-3EE5-437C-80E8F95B6F5F}" dt="2023-10-02T08:51:06.134" v="6" actId="20577"/>
        <pc:sldMkLst>
          <pc:docMk/>
          <pc:sldMk cId="3838147008" sldId="419"/>
        </pc:sldMkLst>
        <pc:spChg chg="mod">
          <ac:chgData name="Sophie Holland" userId="S::sophie.holland@westminster-abbey.org::973f5038-f617-450a-8546-88bc9d3463c3" providerId="AD" clId="Web-{85272F69-CDD0-3EE5-437C-80E8F95B6F5F}" dt="2023-10-02T08:51:06.134" v="6" actId="20577"/>
          <ac:spMkLst>
            <pc:docMk/>
            <pc:sldMk cId="3838147008" sldId="419"/>
            <ac:spMk id="19" creationId="{EFEFAAAE-2282-0A19-62B1-3BC713F4383A}"/>
          </ac:spMkLst>
        </pc:spChg>
      </pc:sldChg>
    </pc:docChg>
  </pc:docChgLst>
  <pc:docChgLst>
    <pc:chgData name="Sophie Holland" userId="S::sophie.holland@westminster-abbey.org::973f5038-f617-450a-8546-88bc9d3463c3" providerId="AD" clId="Web-{2583901D-2C2D-8A93-96CB-967F9D24530C}"/>
    <pc:docChg chg="modSld">
      <pc:chgData name="Sophie Holland" userId="S::sophie.holland@westminster-abbey.org::973f5038-f617-450a-8546-88bc9d3463c3" providerId="AD" clId="Web-{2583901D-2C2D-8A93-96CB-967F9D24530C}" dt="2023-10-02T11:31:04.979" v="4" actId="20577"/>
      <pc:docMkLst>
        <pc:docMk/>
      </pc:docMkLst>
      <pc:sldChg chg="modSp">
        <pc:chgData name="Sophie Holland" userId="S::sophie.holland@westminster-abbey.org::973f5038-f617-450a-8546-88bc9d3463c3" providerId="AD" clId="Web-{2583901D-2C2D-8A93-96CB-967F9D24530C}" dt="2023-10-02T11:31:04.979" v="4" actId="20577"/>
        <pc:sldMkLst>
          <pc:docMk/>
          <pc:sldMk cId="1698740135" sldId="416"/>
        </pc:sldMkLst>
        <pc:spChg chg="mod">
          <ac:chgData name="Sophie Holland" userId="S::sophie.holland@westminster-abbey.org::973f5038-f617-450a-8546-88bc9d3463c3" providerId="AD" clId="Web-{2583901D-2C2D-8A93-96CB-967F9D24530C}" dt="2023-10-02T11:31:04.979" v="4" actId="20577"/>
          <ac:spMkLst>
            <pc:docMk/>
            <pc:sldMk cId="1698740135" sldId="416"/>
            <ac:spMk id="5" creationId="{258EACFD-1F39-4E10-A1CD-071BD98770BC}"/>
          </ac:spMkLst>
        </pc:spChg>
      </pc:sldChg>
    </pc:docChg>
  </pc:docChgLst>
  <pc:docChgLst>
    <pc:chgData name="Sophie Holland" userId="S::sophie.holland@westminster-abbey.org::973f5038-f617-450a-8546-88bc9d3463c3" providerId="AD" clId="Web-{3A8A2573-F005-36BD-7100-756573ABAB30}"/>
    <pc:docChg chg="sldOrd">
      <pc:chgData name="Sophie Holland" userId="S::sophie.holland@westminster-abbey.org::973f5038-f617-450a-8546-88bc9d3463c3" providerId="AD" clId="Web-{3A8A2573-F005-36BD-7100-756573ABAB30}" dt="2023-09-29T08:37:36.295" v="0"/>
      <pc:docMkLst>
        <pc:docMk/>
      </pc:docMkLst>
      <pc:sldChg chg="ord">
        <pc:chgData name="Sophie Holland" userId="S::sophie.holland@westminster-abbey.org::973f5038-f617-450a-8546-88bc9d3463c3" providerId="AD" clId="Web-{3A8A2573-F005-36BD-7100-756573ABAB30}" dt="2023-09-29T08:37:36.295" v="0"/>
        <pc:sldMkLst>
          <pc:docMk/>
          <pc:sldMk cId="1698740135" sldId="416"/>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755776E-292F-437A-9B41-6AA1A066AFB1}" type="datetimeFigureOut">
              <a:rPr lang="en-GB" smtClean="0"/>
              <a:t>16/11/2023</a:t>
            </a:fld>
            <a:endParaRPr lang="en-GB"/>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C249C6D-FBAB-4560-AF80-E37FDE38022A}" type="slidenum">
              <a:rPr lang="en-GB" smtClean="0"/>
              <a:t>‹#›</a:t>
            </a:fld>
            <a:endParaRPr lang="en-GB"/>
          </a:p>
        </p:txBody>
      </p:sp>
    </p:spTree>
    <p:extLst>
      <p:ext uri="{BB962C8B-B14F-4D97-AF65-F5344CB8AC3E}">
        <p14:creationId xmlns:p14="http://schemas.microsoft.com/office/powerpoint/2010/main" val="229003611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cs typeface="Calibri" panose="020F0502020204030204"/>
              </a:rPr>
              <a:t>Image: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t>©2023 Dean</a:t>
            </a:r>
            <a:r>
              <a:rPr lang="en-US" baseline="0"/>
              <a:t> &amp; Chapter of Westminster</a:t>
            </a:r>
            <a:endParaRPr lang="en-GB"/>
          </a:p>
        </p:txBody>
      </p:sp>
      <p:sp>
        <p:nvSpPr>
          <p:cNvPr id="4" name="Slide Number Placeholder 3"/>
          <p:cNvSpPr>
            <a:spLocks noGrp="1"/>
          </p:cNvSpPr>
          <p:nvPr>
            <p:ph type="sldNum" sz="quarter" idx="10"/>
          </p:nvPr>
        </p:nvSpPr>
        <p:spPr/>
        <p:txBody>
          <a:bodyPr/>
          <a:lstStyle/>
          <a:p>
            <a:fld id="{5C249C6D-FBAB-4560-AF80-E37FDE38022A}" type="slidenum">
              <a:rPr lang="en-GB" smtClean="0"/>
              <a:t>1</a:t>
            </a:fld>
            <a:endParaRPr lang="en-GB"/>
          </a:p>
        </p:txBody>
      </p:sp>
    </p:spTree>
    <p:extLst>
      <p:ext uri="{BB962C8B-B14F-4D97-AF65-F5344CB8AC3E}">
        <p14:creationId xmlns:p14="http://schemas.microsoft.com/office/powerpoint/2010/main" val="399472052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Image:</a:t>
            </a:r>
          </a:p>
          <a:p>
            <a:pPr>
              <a:defRPr/>
            </a:pPr>
            <a:r>
              <a:rPr lang="en-US"/>
              <a:t>©2023 Dean &amp; Chapter of </a:t>
            </a:r>
            <a:r>
              <a:rPr lang="en-US" b="0" i="0" kern="1200">
                <a:effectLst/>
              </a:rPr>
              <a:t>Westminster</a:t>
            </a:r>
            <a:endParaRPr lang="en-US"/>
          </a:p>
        </p:txBody>
      </p:sp>
      <p:sp>
        <p:nvSpPr>
          <p:cNvPr id="4" name="Slide Number Placeholder 3"/>
          <p:cNvSpPr>
            <a:spLocks noGrp="1"/>
          </p:cNvSpPr>
          <p:nvPr>
            <p:ph type="sldNum" sz="quarter" idx="5"/>
          </p:nvPr>
        </p:nvSpPr>
        <p:spPr/>
        <p:txBody>
          <a:bodyPr/>
          <a:lstStyle/>
          <a:p>
            <a:fld id="{5C249C6D-FBAB-4560-AF80-E37FDE38022A}" type="slidenum">
              <a:rPr lang="en-GB" smtClean="0"/>
              <a:t>10</a:t>
            </a:fld>
            <a:endParaRPr lang="en-GB"/>
          </a:p>
        </p:txBody>
      </p:sp>
    </p:spTree>
    <p:extLst>
      <p:ext uri="{BB962C8B-B14F-4D97-AF65-F5344CB8AC3E}">
        <p14:creationId xmlns:p14="http://schemas.microsoft.com/office/powerpoint/2010/main" val="286649710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Images: </a:t>
            </a:r>
            <a:endParaRPr lang="en-US"/>
          </a:p>
          <a:p>
            <a:r>
              <a:rPr lang="en-GB" dirty="0"/>
              <a:t>Stained-glass window – Image by Dorothee </a:t>
            </a:r>
            <a:r>
              <a:rPr lang="en-GB" dirty="0" err="1"/>
              <a:t>Quennesson</a:t>
            </a:r>
            <a:r>
              <a:rPr lang="en-GB" dirty="0"/>
              <a:t> from </a:t>
            </a:r>
            <a:r>
              <a:rPr lang="en-GB" dirty="0" err="1"/>
              <a:t>Pixabay</a:t>
            </a:r>
            <a:r>
              <a:rPr lang="en-GB" dirty="0"/>
              <a:t>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Nativity scene in stable - </a:t>
            </a:r>
            <a:r>
              <a:rPr lang="en-US" dirty="0"/>
              <a:t>©2023 Dean</a:t>
            </a:r>
            <a:r>
              <a:rPr lang="en-US" baseline="0" dirty="0"/>
              <a:t> &amp; Chapter of Westminster</a:t>
            </a:r>
            <a:endParaRPr lang="en-GB" baseline="0" dirty="0">
              <a:ea typeface="Calibri" panose="020F0502020204030204"/>
              <a:cs typeface="Calibri" panose="020F0502020204030204"/>
            </a:endParaRPr>
          </a:p>
          <a:p>
            <a:pPr>
              <a:defRPr/>
            </a:pPr>
            <a:endParaRPr lang="en-GB" dirty="0">
              <a:ea typeface="Calibri"/>
              <a:cs typeface="Calibri"/>
            </a:endParaRPr>
          </a:p>
        </p:txBody>
      </p:sp>
      <p:sp>
        <p:nvSpPr>
          <p:cNvPr id="4" name="Slide Number Placeholder 3"/>
          <p:cNvSpPr>
            <a:spLocks noGrp="1"/>
          </p:cNvSpPr>
          <p:nvPr>
            <p:ph type="sldNum" sz="quarter" idx="5"/>
          </p:nvPr>
        </p:nvSpPr>
        <p:spPr/>
        <p:txBody>
          <a:bodyPr/>
          <a:lstStyle/>
          <a:p>
            <a:fld id="{5C249C6D-FBAB-4560-AF80-E37FDE38022A}" type="slidenum">
              <a:rPr lang="en-GB" smtClean="0"/>
              <a:t>11</a:t>
            </a:fld>
            <a:endParaRPr lang="en-GB"/>
          </a:p>
        </p:txBody>
      </p:sp>
    </p:spTree>
    <p:extLst>
      <p:ext uri="{BB962C8B-B14F-4D97-AF65-F5344CB8AC3E}">
        <p14:creationId xmlns:p14="http://schemas.microsoft.com/office/powerpoint/2010/main" val="335008377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Image: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t>Image by </a:t>
            </a:r>
            <a:r>
              <a:rPr lang="en-US" err="1"/>
              <a:t>astize</a:t>
            </a:r>
            <a:r>
              <a:rPr lang="en-US"/>
              <a:t> from </a:t>
            </a:r>
            <a:r>
              <a:rPr lang="en-US" err="1"/>
              <a:t>Pixabay</a:t>
            </a:r>
            <a:endParaRPr lang="en-US"/>
          </a:p>
        </p:txBody>
      </p:sp>
      <p:sp>
        <p:nvSpPr>
          <p:cNvPr id="4" name="Slide Number Placeholder 3"/>
          <p:cNvSpPr>
            <a:spLocks noGrp="1"/>
          </p:cNvSpPr>
          <p:nvPr>
            <p:ph type="sldNum" sz="quarter" idx="5"/>
          </p:nvPr>
        </p:nvSpPr>
        <p:spPr/>
        <p:txBody>
          <a:bodyPr/>
          <a:lstStyle/>
          <a:p>
            <a:fld id="{5C249C6D-FBAB-4560-AF80-E37FDE38022A}" type="slidenum">
              <a:rPr lang="en-GB" smtClean="0"/>
              <a:t>12</a:t>
            </a:fld>
            <a:endParaRPr lang="en-GB"/>
          </a:p>
        </p:txBody>
      </p:sp>
    </p:spTree>
    <p:extLst>
      <p:ext uri="{BB962C8B-B14F-4D97-AF65-F5344CB8AC3E}">
        <p14:creationId xmlns:p14="http://schemas.microsoft.com/office/powerpoint/2010/main" val="301783484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Images: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a:t>Choirboys – </a:t>
            </a:r>
            <a:r>
              <a:rPr lang="en-US"/>
              <a:t>©2023 Dean</a:t>
            </a:r>
            <a:r>
              <a:rPr lang="en-US" baseline="0"/>
              <a:t> &amp; Chapter of Westminster</a:t>
            </a:r>
            <a:endParaRPr lang="en-GB" baseline="0"/>
          </a:p>
          <a:p>
            <a:pPr marL="0" marR="0" lvl="0" indent="0" algn="l" defTabSz="914400" rtl="0" eaLnBrk="1" fontAlgn="auto" latinLnBrk="0" hangingPunct="1">
              <a:lnSpc>
                <a:spcPct val="100000"/>
              </a:lnSpc>
              <a:spcBef>
                <a:spcPts val="0"/>
              </a:spcBef>
              <a:spcAft>
                <a:spcPts val="0"/>
              </a:spcAft>
              <a:buClrTx/>
              <a:buSzTx/>
              <a:buFontTx/>
              <a:buNone/>
              <a:tabLst/>
              <a:defRPr/>
            </a:pPr>
            <a:r>
              <a:rPr lang="en-GB"/>
              <a:t>Christmas activities – </a:t>
            </a:r>
            <a:r>
              <a:rPr lang="en-GB" sz="1200" b="0" i="0" kern="1200">
                <a:solidFill>
                  <a:schemeClr val="tx1"/>
                </a:solidFill>
                <a:effectLst/>
                <a:latin typeface="+mn-lt"/>
                <a:ea typeface="+mn-ea"/>
                <a:cs typeface="+mn-cs"/>
              </a:rPr>
              <a:t>Amy Murrell/Westminster Abbey</a:t>
            </a:r>
          </a:p>
          <a:p>
            <a:pPr marL="0" marR="0" lvl="0" indent="0" algn="l" defTabSz="914400" rtl="0" eaLnBrk="1" fontAlgn="auto" latinLnBrk="0" hangingPunct="1">
              <a:lnSpc>
                <a:spcPct val="100000"/>
              </a:lnSpc>
              <a:spcBef>
                <a:spcPts val="0"/>
              </a:spcBef>
              <a:spcAft>
                <a:spcPts val="0"/>
              </a:spcAft>
              <a:buClrTx/>
              <a:buSzTx/>
              <a:buFontTx/>
              <a:buNone/>
              <a:tabLst/>
              <a:defRPr/>
            </a:pPr>
            <a:r>
              <a:rPr lang="en-GB"/>
              <a:t>People singing - </a:t>
            </a:r>
            <a:r>
              <a:rPr lang="en-GB" sz="1200" b="0" i="0" kern="1200">
                <a:solidFill>
                  <a:schemeClr val="tx1"/>
                </a:solidFill>
                <a:effectLst/>
                <a:latin typeface="+mn-lt"/>
                <a:ea typeface="+mn-ea"/>
                <a:cs typeface="+mn-cs"/>
              </a:rPr>
              <a:t>Amy Murrell/Westminster Abbey</a:t>
            </a:r>
          </a:p>
        </p:txBody>
      </p:sp>
      <p:sp>
        <p:nvSpPr>
          <p:cNvPr id="4" name="Slide Number Placeholder 3"/>
          <p:cNvSpPr>
            <a:spLocks noGrp="1"/>
          </p:cNvSpPr>
          <p:nvPr>
            <p:ph type="sldNum" sz="quarter" idx="5"/>
          </p:nvPr>
        </p:nvSpPr>
        <p:spPr/>
        <p:txBody>
          <a:bodyPr/>
          <a:lstStyle/>
          <a:p>
            <a:fld id="{5C249C6D-FBAB-4560-AF80-E37FDE38022A}" type="slidenum">
              <a:rPr lang="en-GB" smtClean="0"/>
              <a:t>13</a:t>
            </a:fld>
            <a:endParaRPr lang="en-GB"/>
          </a:p>
        </p:txBody>
      </p:sp>
    </p:spTree>
    <p:extLst>
      <p:ext uri="{BB962C8B-B14F-4D97-AF65-F5344CB8AC3E}">
        <p14:creationId xmlns:p14="http://schemas.microsoft.com/office/powerpoint/2010/main" val="180088894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cs typeface="Calibri" panose="020F0502020204030204"/>
              </a:rPr>
              <a:t>Image: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t>©2023 Dean</a:t>
            </a:r>
            <a:r>
              <a:rPr lang="en-US" baseline="0"/>
              <a:t> &amp; Chapter of Westminster</a:t>
            </a:r>
            <a:endParaRPr lang="en-GB"/>
          </a:p>
          <a:p>
            <a:endParaRPr lang="en-GB"/>
          </a:p>
        </p:txBody>
      </p:sp>
      <p:sp>
        <p:nvSpPr>
          <p:cNvPr id="4" name="Slide Number Placeholder 3"/>
          <p:cNvSpPr>
            <a:spLocks noGrp="1"/>
          </p:cNvSpPr>
          <p:nvPr>
            <p:ph type="sldNum" sz="quarter" idx="10"/>
          </p:nvPr>
        </p:nvSpPr>
        <p:spPr/>
        <p:txBody>
          <a:bodyPr/>
          <a:lstStyle/>
          <a:p>
            <a:fld id="{5C249C6D-FBAB-4560-AF80-E37FDE38022A}" type="slidenum">
              <a:rPr lang="en-GB" smtClean="0"/>
              <a:t>2</a:t>
            </a:fld>
            <a:endParaRPr lang="en-GB"/>
          </a:p>
        </p:txBody>
      </p:sp>
    </p:spTree>
    <p:extLst>
      <p:ext uri="{BB962C8B-B14F-4D97-AF65-F5344CB8AC3E}">
        <p14:creationId xmlns:p14="http://schemas.microsoft.com/office/powerpoint/2010/main" val="373283121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cs typeface="Calibri" panose="020F0502020204030204"/>
              </a:rPr>
              <a:t>Image: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t>©2023 Dean</a:t>
            </a:r>
            <a:r>
              <a:rPr lang="en-US" baseline="0"/>
              <a:t> &amp; Chapter of Westminster</a:t>
            </a:r>
            <a:endParaRPr lang="en-GB"/>
          </a:p>
          <a:p>
            <a:endParaRPr lang="en-GB"/>
          </a:p>
        </p:txBody>
      </p:sp>
      <p:sp>
        <p:nvSpPr>
          <p:cNvPr id="4" name="Slide Number Placeholder 3"/>
          <p:cNvSpPr>
            <a:spLocks noGrp="1"/>
          </p:cNvSpPr>
          <p:nvPr>
            <p:ph type="sldNum" sz="quarter" idx="5"/>
          </p:nvPr>
        </p:nvSpPr>
        <p:spPr/>
        <p:txBody>
          <a:bodyPr/>
          <a:lstStyle/>
          <a:p>
            <a:fld id="{5C249C6D-FBAB-4560-AF80-E37FDE38022A}" type="slidenum">
              <a:rPr lang="en-GB" smtClean="0"/>
              <a:t>3</a:t>
            </a:fld>
            <a:endParaRPr lang="en-GB"/>
          </a:p>
        </p:txBody>
      </p:sp>
    </p:spTree>
    <p:extLst>
      <p:ext uri="{BB962C8B-B14F-4D97-AF65-F5344CB8AC3E}">
        <p14:creationId xmlns:p14="http://schemas.microsoft.com/office/powerpoint/2010/main" val="330522272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cs typeface="Calibri" panose="020F0502020204030204"/>
              </a:rPr>
              <a:t>Image: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b="0" i="0" kern="1200">
                <a:solidFill>
                  <a:schemeClr val="tx1"/>
                </a:solidFill>
                <a:effectLst/>
                <a:latin typeface="+mn-lt"/>
                <a:ea typeface="+mn-ea"/>
                <a:cs typeface="+mn-cs"/>
              </a:rPr>
              <a:t>Amy Murrell/Westminster Abbey</a:t>
            </a:r>
          </a:p>
        </p:txBody>
      </p:sp>
      <p:sp>
        <p:nvSpPr>
          <p:cNvPr id="4" name="Slide Number Placeholder 3"/>
          <p:cNvSpPr>
            <a:spLocks noGrp="1"/>
          </p:cNvSpPr>
          <p:nvPr>
            <p:ph type="sldNum" sz="quarter" idx="5"/>
          </p:nvPr>
        </p:nvSpPr>
        <p:spPr/>
        <p:txBody>
          <a:bodyPr/>
          <a:lstStyle/>
          <a:p>
            <a:fld id="{5C249C6D-FBAB-4560-AF80-E37FDE38022A}" type="slidenum">
              <a:rPr lang="en-GB" smtClean="0"/>
              <a:t>4</a:t>
            </a:fld>
            <a:endParaRPr lang="en-GB"/>
          </a:p>
        </p:txBody>
      </p:sp>
    </p:spTree>
    <p:extLst>
      <p:ext uri="{BB962C8B-B14F-4D97-AF65-F5344CB8AC3E}">
        <p14:creationId xmlns:p14="http://schemas.microsoft.com/office/powerpoint/2010/main" val="412528545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a:solidFill>
                  <a:schemeClr val="tx1"/>
                </a:solidFill>
                <a:effectLst/>
                <a:latin typeface="+mn-lt"/>
                <a:ea typeface="+mn-ea"/>
                <a:cs typeface="+mn-cs"/>
              </a:rPr>
              <a:t>Images: </a:t>
            </a:r>
          </a:p>
          <a:p>
            <a:r>
              <a:rPr lang="en-GB" sz="1200" kern="1200">
                <a:solidFill>
                  <a:schemeClr val="tx1"/>
                </a:solidFill>
                <a:effectLst/>
                <a:latin typeface="+mn-lt"/>
                <a:ea typeface="+mn-ea"/>
                <a:cs typeface="+mn-cs"/>
              </a:rPr>
              <a:t>Advent card - Artwork by Camilla Charnock, © Westminster Abbey Enterprises Limited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t>Christingle service - ©2023 Dean</a:t>
            </a:r>
            <a:r>
              <a:rPr lang="en-US" baseline="0"/>
              <a:t> &amp; Chapter of Westminster</a:t>
            </a:r>
            <a:endParaRPr lang="en-GB"/>
          </a:p>
        </p:txBody>
      </p:sp>
      <p:sp>
        <p:nvSpPr>
          <p:cNvPr id="4" name="Slide Number Placeholder 3"/>
          <p:cNvSpPr>
            <a:spLocks noGrp="1"/>
          </p:cNvSpPr>
          <p:nvPr>
            <p:ph type="sldNum" sz="quarter" idx="5"/>
          </p:nvPr>
        </p:nvSpPr>
        <p:spPr/>
        <p:txBody>
          <a:bodyPr/>
          <a:lstStyle/>
          <a:p>
            <a:fld id="{5C249C6D-FBAB-4560-AF80-E37FDE38022A}" type="slidenum">
              <a:rPr lang="en-GB" smtClean="0"/>
              <a:t>5</a:t>
            </a:fld>
            <a:endParaRPr lang="en-GB"/>
          </a:p>
        </p:txBody>
      </p:sp>
    </p:spTree>
    <p:extLst>
      <p:ext uri="{BB962C8B-B14F-4D97-AF65-F5344CB8AC3E}">
        <p14:creationId xmlns:p14="http://schemas.microsoft.com/office/powerpoint/2010/main" val="393572261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Image:</a:t>
            </a:r>
          </a:p>
          <a:p>
            <a:r>
              <a:rPr lang="en-GB" sz="1200" b="0" i="0" kern="1200">
                <a:solidFill>
                  <a:schemeClr val="tx1"/>
                </a:solidFill>
                <a:effectLst/>
                <a:latin typeface="+mn-lt"/>
                <a:ea typeface="+mn-ea"/>
                <a:cs typeface="+mn-cs"/>
              </a:rPr>
              <a:t>Photo by S&amp;B </a:t>
            </a:r>
            <a:r>
              <a:rPr lang="en-GB" sz="1200" b="0" i="0" kern="1200" err="1">
                <a:solidFill>
                  <a:schemeClr val="tx1"/>
                </a:solidFill>
                <a:effectLst/>
                <a:latin typeface="+mn-lt"/>
                <a:ea typeface="+mn-ea"/>
                <a:cs typeface="+mn-cs"/>
              </a:rPr>
              <a:t>Vonlanthen</a:t>
            </a:r>
            <a:r>
              <a:rPr lang="en-GB" sz="1200" b="0" i="0" kern="1200">
                <a:solidFill>
                  <a:schemeClr val="tx1"/>
                </a:solidFill>
                <a:effectLst/>
                <a:latin typeface="+mn-lt"/>
                <a:ea typeface="+mn-ea"/>
                <a:cs typeface="+mn-cs"/>
              </a:rPr>
              <a:t> on </a:t>
            </a:r>
            <a:r>
              <a:rPr lang="en-GB" sz="1200" b="0" i="0" kern="1200" err="1">
                <a:solidFill>
                  <a:schemeClr val="tx1"/>
                </a:solidFill>
                <a:effectLst/>
                <a:latin typeface="+mn-lt"/>
                <a:ea typeface="+mn-ea"/>
                <a:cs typeface="+mn-cs"/>
              </a:rPr>
              <a:t>Unsplash</a:t>
            </a:r>
            <a:endParaRPr lang="en-GB">
              <a:solidFill>
                <a:schemeClr val="tx1"/>
              </a:solidFill>
            </a:endParaRPr>
          </a:p>
        </p:txBody>
      </p:sp>
      <p:sp>
        <p:nvSpPr>
          <p:cNvPr id="4" name="Slide Number Placeholder 3"/>
          <p:cNvSpPr>
            <a:spLocks noGrp="1"/>
          </p:cNvSpPr>
          <p:nvPr>
            <p:ph type="sldNum" sz="quarter" idx="5"/>
          </p:nvPr>
        </p:nvSpPr>
        <p:spPr/>
        <p:txBody>
          <a:bodyPr/>
          <a:lstStyle/>
          <a:p>
            <a:fld id="{5C249C6D-FBAB-4560-AF80-E37FDE38022A}" type="slidenum">
              <a:rPr lang="en-GB" smtClean="0"/>
              <a:t>6</a:t>
            </a:fld>
            <a:endParaRPr lang="en-GB"/>
          </a:p>
        </p:txBody>
      </p:sp>
    </p:spTree>
    <p:extLst>
      <p:ext uri="{BB962C8B-B14F-4D97-AF65-F5344CB8AC3E}">
        <p14:creationId xmlns:p14="http://schemas.microsoft.com/office/powerpoint/2010/main" val="348098189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Image: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t>©2023 Dean</a:t>
            </a:r>
            <a:r>
              <a:rPr lang="en-US" baseline="0"/>
              <a:t> &amp; Chapter of Westminster</a:t>
            </a:r>
            <a:endParaRPr lang="en-GB" baseline="0"/>
          </a:p>
        </p:txBody>
      </p:sp>
      <p:sp>
        <p:nvSpPr>
          <p:cNvPr id="4" name="Slide Number Placeholder 3"/>
          <p:cNvSpPr>
            <a:spLocks noGrp="1"/>
          </p:cNvSpPr>
          <p:nvPr>
            <p:ph type="sldNum" sz="quarter" idx="5"/>
          </p:nvPr>
        </p:nvSpPr>
        <p:spPr/>
        <p:txBody>
          <a:bodyPr/>
          <a:lstStyle/>
          <a:p>
            <a:fld id="{5C249C6D-FBAB-4560-AF80-E37FDE38022A}" type="slidenum">
              <a:rPr lang="en-GB" smtClean="0"/>
              <a:t>7</a:t>
            </a:fld>
            <a:endParaRPr lang="en-GB"/>
          </a:p>
        </p:txBody>
      </p:sp>
    </p:spTree>
    <p:extLst>
      <p:ext uri="{BB962C8B-B14F-4D97-AF65-F5344CB8AC3E}">
        <p14:creationId xmlns:p14="http://schemas.microsoft.com/office/powerpoint/2010/main" val="419792720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Image: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t>©2023 Dean</a:t>
            </a:r>
            <a:r>
              <a:rPr lang="en-US" baseline="0"/>
              <a:t> &amp; Chapter of Westminster</a:t>
            </a:r>
            <a:endParaRPr lang="en-GB" baseline="0"/>
          </a:p>
        </p:txBody>
      </p:sp>
      <p:sp>
        <p:nvSpPr>
          <p:cNvPr id="4" name="Slide Number Placeholder 3"/>
          <p:cNvSpPr>
            <a:spLocks noGrp="1"/>
          </p:cNvSpPr>
          <p:nvPr>
            <p:ph type="sldNum" sz="quarter" idx="5"/>
          </p:nvPr>
        </p:nvSpPr>
        <p:spPr/>
        <p:txBody>
          <a:bodyPr/>
          <a:lstStyle/>
          <a:p>
            <a:fld id="{5C249C6D-FBAB-4560-AF80-E37FDE38022A}" type="slidenum">
              <a:rPr lang="en-GB" smtClean="0"/>
              <a:t>8</a:t>
            </a:fld>
            <a:endParaRPr lang="en-GB"/>
          </a:p>
        </p:txBody>
      </p:sp>
    </p:spTree>
    <p:extLst>
      <p:ext uri="{BB962C8B-B14F-4D97-AF65-F5344CB8AC3E}">
        <p14:creationId xmlns:p14="http://schemas.microsoft.com/office/powerpoint/2010/main" val="51766720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US"/>
              <a:t>Image:</a:t>
            </a:r>
          </a:p>
          <a:p>
            <a:pPr>
              <a:defRPr/>
            </a:pPr>
            <a:r>
              <a:rPr lang="en-US"/>
              <a:t>©2023 Dean &amp; Chapter of </a:t>
            </a:r>
            <a:r>
              <a:rPr lang="en-US" b="0" i="0" kern="1200">
                <a:effectLst/>
              </a:rPr>
              <a:t>Westminster</a:t>
            </a:r>
            <a:endParaRPr lang="en-US">
              <a:ea typeface="Calibri"/>
              <a:cs typeface="Calibri"/>
            </a:endParaRPr>
          </a:p>
        </p:txBody>
      </p:sp>
      <p:sp>
        <p:nvSpPr>
          <p:cNvPr id="4" name="Slide Number Placeholder 3"/>
          <p:cNvSpPr>
            <a:spLocks noGrp="1"/>
          </p:cNvSpPr>
          <p:nvPr>
            <p:ph type="sldNum" sz="quarter" idx="5"/>
          </p:nvPr>
        </p:nvSpPr>
        <p:spPr/>
        <p:txBody>
          <a:bodyPr/>
          <a:lstStyle/>
          <a:p>
            <a:fld id="{5C249C6D-FBAB-4560-AF80-E37FDE38022A}" type="slidenum">
              <a:rPr lang="en-GB" smtClean="0"/>
              <a:t>9</a:t>
            </a:fld>
            <a:endParaRPr lang="en-GB"/>
          </a:p>
        </p:txBody>
      </p:sp>
    </p:spTree>
    <p:extLst>
      <p:ext uri="{BB962C8B-B14F-4D97-AF65-F5344CB8AC3E}">
        <p14:creationId xmlns:p14="http://schemas.microsoft.com/office/powerpoint/2010/main" val="79075140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front-cover">
    <p:spTree>
      <p:nvGrpSpPr>
        <p:cNvPr id="1" name=""/>
        <p:cNvGrpSpPr/>
        <p:nvPr/>
      </p:nvGrpSpPr>
      <p:grpSpPr>
        <a:xfrm>
          <a:off x="0" y="0"/>
          <a:ext cx="0" cy="0"/>
          <a:chOff x="0" y="0"/>
          <a:chExt cx="0" cy="0"/>
        </a:xfrm>
      </p:grpSpPr>
      <p:sp>
        <p:nvSpPr>
          <p:cNvPr id="23" name="Rectangle 22">
            <a:extLst>
              <a:ext uri="{FF2B5EF4-FFF2-40B4-BE49-F238E27FC236}">
                <a16:creationId xmlns:a16="http://schemas.microsoft.com/office/drawing/2014/main" id="{95FFEEBB-A3E9-4F20-A8F3-3B8F525845C3}"/>
              </a:ext>
            </a:extLst>
          </p:cNvPr>
          <p:cNvSpPr/>
          <p:nvPr userDrawn="1"/>
        </p:nvSpPr>
        <p:spPr>
          <a:xfrm>
            <a:off x="0" y="0"/>
            <a:ext cx="9144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Picture Placeholder 5">
            <a:extLst>
              <a:ext uri="{FF2B5EF4-FFF2-40B4-BE49-F238E27FC236}">
                <a16:creationId xmlns:a16="http://schemas.microsoft.com/office/drawing/2014/main" id="{0A5FA415-B899-4E92-A0F3-839EBA3E4567}"/>
              </a:ext>
            </a:extLst>
          </p:cNvPr>
          <p:cNvSpPr>
            <a:spLocks noGrp="1"/>
          </p:cNvSpPr>
          <p:nvPr>
            <p:ph type="pic" sz="quarter" idx="12"/>
          </p:nvPr>
        </p:nvSpPr>
        <p:spPr>
          <a:xfrm>
            <a:off x="343994" y="2303463"/>
            <a:ext cx="8420489" cy="4035425"/>
          </a:xfrm>
          <a:solidFill>
            <a:schemeClr val="bg1">
              <a:lumMod val="95000"/>
            </a:schemeClr>
          </a:solidFill>
        </p:spPr>
        <p:txBody>
          <a:bodyPr anchor="ctr"/>
          <a:lstStyle>
            <a:lvl1pPr algn="ctr">
              <a:defRPr/>
            </a:lvl1pPr>
          </a:lstStyle>
          <a:p>
            <a:endParaRPr lang="en-GB"/>
          </a:p>
        </p:txBody>
      </p:sp>
      <p:sp>
        <p:nvSpPr>
          <p:cNvPr id="2" name="Title 1"/>
          <p:cNvSpPr>
            <a:spLocks noGrp="1"/>
          </p:cNvSpPr>
          <p:nvPr>
            <p:ph type="ctrTitle"/>
          </p:nvPr>
        </p:nvSpPr>
        <p:spPr>
          <a:xfrm>
            <a:off x="363794" y="558799"/>
            <a:ext cx="7772400" cy="407688"/>
          </a:xfrm>
        </p:spPr>
        <p:txBody>
          <a:bodyPr anchor="t"/>
          <a:lstStyle>
            <a:lvl1pPr algn="l">
              <a:lnSpc>
                <a:spcPct val="100000"/>
              </a:lnSpc>
              <a:defRPr sz="2800"/>
            </a:lvl1pPr>
          </a:lstStyle>
          <a:p>
            <a:r>
              <a:rPr lang="en-US"/>
              <a:t>Click to edit Master title style</a:t>
            </a:r>
          </a:p>
        </p:txBody>
      </p:sp>
      <p:sp>
        <p:nvSpPr>
          <p:cNvPr id="3" name="Subtitle 2"/>
          <p:cNvSpPr>
            <a:spLocks noGrp="1"/>
          </p:cNvSpPr>
          <p:nvPr>
            <p:ph type="subTitle" idx="1" hasCustomPrompt="1"/>
          </p:nvPr>
        </p:nvSpPr>
        <p:spPr>
          <a:xfrm>
            <a:off x="343994" y="1751988"/>
            <a:ext cx="7812000" cy="450847"/>
          </a:xfrm>
        </p:spPr>
        <p:txBody>
          <a:bodyPr>
            <a:normAutofit/>
          </a:bodyPr>
          <a:lstStyle>
            <a:lvl1pPr marL="0" indent="0" algn="l">
              <a:lnSpc>
                <a:spcPct val="100000"/>
              </a:lnSpc>
              <a:spcBef>
                <a:spcPts val="0"/>
              </a:spcBef>
              <a:spcAft>
                <a:spcPts val="0"/>
              </a:spcAft>
              <a:buNone/>
              <a:defRPr sz="1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Sub title goes here</a:t>
            </a:r>
          </a:p>
          <a:p>
            <a:r>
              <a:rPr lang="en-US"/>
              <a:t>Date </a:t>
            </a:r>
          </a:p>
        </p:txBody>
      </p:sp>
      <p:sp>
        <p:nvSpPr>
          <p:cNvPr id="5" name="Footer Placeholder 4"/>
          <p:cNvSpPr>
            <a:spLocks noGrp="1"/>
          </p:cNvSpPr>
          <p:nvPr>
            <p:ph type="ftr" sz="quarter" idx="11"/>
          </p:nvPr>
        </p:nvSpPr>
        <p:spPr/>
        <p:txBody>
          <a:bodyPr/>
          <a:lstStyle/>
          <a:p>
            <a:r>
              <a:rPr lang="en-GB"/>
              <a:t>©2019 Dean and Chapter of Westminster</a:t>
            </a:r>
          </a:p>
        </p:txBody>
      </p:sp>
      <p:sp>
        <p:nvSpPr>
          <p:cNvPr id="22" name="TextBox 21">
            <a:extLst>
              <a:ext uri="{FF2B5EF4-FFF2-40B4-BE49-F238E27FC236}">
                <a16:creationId xmlns:a16="http://schemas.microsoft.com/office/drawing/2014/main" id="{089F3F2F-7DFD-4326-BA2B-74CBC054479B}"/>
              </a:ext>
            </a:extLst>
          </p:cNvPr>
          <p:cNvSpPr txBox="1"/>
          <p:nvPr userDrawn="1"/>
        </p:nvSpPr>
        <p:spPr>
          <a:xfrm>
            <a:off x="7787861" y="6407535"/>
            <a:ext cx="1093569" cy="200055"/>
          </a:xfrm>
          <a:prstGeom prst="rect">
            <a:avLst/>
          </a:prstGeom>
          <a:noFill/>
        </p:spPr>
        <p:txBody>
          <a:bodyPr wrap="none" rtlCol="0">
            <a:spAutoFit/>
          </a:bodyPr>
          <a:lstStyle/>
          <a:p>
            <a:r>
              <a:rPr lang="en-GB" sz="700"/>
              <a:t>westminster-abbey.org</a:t>
            </a:r>
          </a:p>
        </p:txBody>
      </p:sp>
      <p:pic>
        <p:nvPicPr>
          <p:cNvPr id="24" name="Picture 23" descr="A picture containing object&#10;&#10;Description automatically generated">
            <a:extLst>
              <a:ext uri="{FF2B5EF4-FFF2-40B4-BE49-F238E27FC236}">
                <a16:creationId xmlns:a16="http://schemas.microsoft.com/office/drawing/2014/main" id="{D13AA051-B7D8-4141-9564-A1906A2C9FF3}"/>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505611" y="495270"/>
            <a:ext cx="258872" cy="340911"/>
          </a:xfrm>
          <a:prstGeom prst="rect">
            <a:avLst/>
          </a:prstGeom>
        </p:spPr>
      </p:pic>
      <p:cxnSp>
        <p:nvCxnSpPr>
          <p:cNvPr id="25" name="Straight Connector 24">
            <a:extLst>
              <a:ext uri="{FF2B5EF4-FFF2-40B4-BE49-F238E27FC236}">
                <a16:creationId xmlns:a16="http://schemas.microsoft.com/office/drawing/2014/main" id="{95954CA3-E9A8-45D3-B60E-297497EAC6BB}"/>
              </a:ext>
            </a:extLst>
          </p:cNvPr>
          <p:cNvCxnSpPr/>
          <p:nvPr userDrawn="1"/>
        </p:nvCxnSpPr>
        <p:spPr>
          <a:xfrm>
            <a:off x="358775" y="331290"/>
            <a:ext cx="842644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7" name="Text Placeholder 6">
            <a:extLst>
              <a:ext uri="{FF2B5EF4-FFF2-40B4-BE49-F238E27FC236}">
                <a16:creationId xmlns:a16="http://schemas.microsoft.com/office/drawing/2014/main" id="{362E202A-5D29-714D-A7C8-A140BB2F367B}"/>
              </a:ext>
            </a:extLst>
          </p:cNvPr>
          <p:cNvSpPr>
            <a:spLocks noGrp="1"/>
          </p:cNvSpPr>
          <p:nvPr>
            <p:ph type="body" sz="quarter" idx="13" hasCustomPrompt="1"/>
          </p:nvPr>
        </p:nvSpPr>
        <p:spPr>
          <a:xfrm>
            <a:off x="363794" y="966487"/>
            <a:ext cx="7772400" cy="530367"/>
          </a:xfrm>
        </p:spPr>
        <p:txBody>
          <a:bodyPr>
            <a:normAutofit/>
          </a:bodyPr>
          <a:lstStyle>
            <a:lvl1pPr>
              <a:defRPr sz="2600"/>
            </a:lvl1pPr>
          </a:lstStyle>
          <a:p>
            <a:pPr lvl="0"/>
            <a:r>
              <a:rPr lang="en-US"/>
              <a:t>Click to add subheading</a:t>
            </a:r>
            <a:endParaRPr lang="en-GB"/>
          </a:p>
        </p:txBody>
      </p:sp>
    </p:spTree>
    <p:extLst>
      <p:ext uri="{BB962C8B-B14F-4D97-AF65-F5344CB8AC3E}">
        <p14:creationId xmlns:p14="http://schemas.microsoft.com/office/powerpoint/2010/main" val="214203658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full-bleed-image-WHITE">
    <p:bg>
      <p:bgPr>
        <a:solidFill>
          <a:srgbClr val="000000"/>
        </a:solidFill>
        <a:effectLst/>
      </p:bgPr>
    </p:bg>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p:txBody>
          <a:bodyPr/>
          <a:lstStyle>
            <a:lvl1pPr>
              <a:defRPr>
                <a:solidFill>
                  <a:schemeClr val="bg1"/>
                </a:solidFill>
              </a:defRPr>
            </a:lvl1pPr>
          </a:lstStyle>
          <a:p>
            <a:r>
              <a:rPr lang="en-GB"/>
              <a:t>©2019 Dean and Chapter of Westminster</a:t>
            </a:r>
          </a:p>
        </p:txBody>
      </p:sp>
      <p:sp>
        <p:nvSpPr>
          <p:cNvPr id="6" name="Slide Number Placeholder 5"/>
          <p:cNvSpPr>
            <a:spLocks noGrp="1"/>
          </p:cNvSpPr>
          <p:nvPr>
            <p:ph type="sldNum" sz="quarter" idx="12"/>
          </p:nvPr>
        </p:nvSpPr>
        <p:spPr/>
        <p:txBody>
          <a:bodyPr/>
          <a:lstStyle>
            <a:lvl1pPr>
              <a:defRPr>
                <a:solidFill>
                  <a:schemeClr val="bg1"/>
                </a:solidFill>
              </a:defRPr>
            </a:lvl1pPr>
          </a:lstStyle>
          <a:p>
            <a:fld id="{5DE86334-23EC-43C1-B38B-9861E98188F3}" type="slidenum">
              <a:rPr lang="en-GB" smtClean="0"/>
              <a:pPr/>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solidFill>
                  <a:schemeClr val="bg1"/>
                </a:solidFill>
              </a:defRPr>
            </a:lvl1pPr>
          </a:lstStyle>
          <a:p>
            <a:pPr lvl="0"/>
            <a:r>
              <a:rPr lang="en-US"/>
              <a:t>Document running header</a:t>
            </a:r>
          </a:p>
        </p:txBody>
      </p:sp>
      <p:cxnSp>
        <p:nvCxnSpPr>
          <p:cNvPr id="8" name="Straight Connector 7">
            <a:extLst>
              <a:ext uri="{FF2B5EF4-FFF2-40B4-BE49-F238E27FC236}">
                <a16:creationId xmlns:a16="http://schemas.microsoft.com/office/drawing/2014/main" id="{9B423F53-F859-8148-97A5-CE00D54416F2}"/>
              </a:ext>
            </a:extLst>
          </p:cNvPr>
          <p:cNvCxnSpPr/>
          <p:nvPr userDrawn="1"/>
        </p:nvCxnSpPr>
        <p:spPr>
          <a:xfrm>
            <a:off x="358775" y="331290"/>
            <a:ext cx="8426449"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0" name="TextBox 9">
            <a:extLst>
              <a:ext uri="{FF2B5EF4-FFF2-40B4-BE49-F238E27FC236}">
                <a16:creationId xmlns:a16="http://schemas.microsoft.com/office/drawing/2014/main" id="{F90A8BEB-DBFB-3C42-A8BC-B5FF36CD393F}"/>
              </a:ext>
            </a:extLst>
          </p:cNvPr>
          <p:cNvSpPr txBox="1"/>
          <p:nvPr userDrawn="1"/>
        </p:nvSpPr>
        <p:spPr>
          <a:xfrm>
            <a:off x="358775" y="485914"/>
            <a:ext cx="1199046" cy="153888"/>
          </a:xfrm>
          <a:prstGeom prst="rect">
            <a:avLst/>
          </a:prstGeom>
          <a:noFill/>
        </p:spPr>
        <p:txBody>
          <a:bodyPr wrap="none" lIns="0" tIns="0" rIns="0" bIns="0" rtlCol="0">
            <a:spAutoFit/>
          </a:bodyPr>
          <a:lstStyle/>
          <a:p>
            <a:r>
              <a:rPr lang="en-GB" sz="1000" b="1">
                <a:solidFill>
                  <a:schemeClr val="bg1"/>
                </a:solidFill>
                <a:latin typeface="+mj-lt"/>
              </a:rPr>
              <a:t>Westminster Abbey</a:t>
            </a:r>
          </a:p>
        </p:txBody>
      </p:sp>
      <p:pic>
        <p:nvPicPr>
          <p:cNvPr id="11" name="Picture 10">
            <a:extLst>
              <a:ext uri="{FF2B5EF4-FFF2-40B4-BE49-F238E27FC236}">
                <a16:creationId xmlns:a16="http://schemas.microsoft.com/office/drawing/2014/main" id="{F9C8AF60-888C-E44C-872A-4552EDEC6702}"/>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flipH="1">
            <a:off x="8505493" y="495270"/>
            <a:ext cx="258990" cy="340899"/>
          </a:xfrm>
          <a:prstGeom prst="rect">
            <a:avLst/>
          </a:prstGeom>
        </p:spPr>
      </p:pic>
    </p:spTree>
    <p:extLst>
      <p:ext uri="{BB962C8B-B14F-4D97-AF65-F5344CB8AC3E}">
        <p14:creationId xmlns:p14="http://schemas.microsoft.com/office/powerpoint/2010/main" val="402554167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eam">
    <p:spTree>
      <p:nvGrpSpPr>
        <p:cNvPr id="1" name=""/>
        <p:cNvGrpSpPr/>
        <p:nvPr/>
      </p:nvGrpSpPr>
      <p:grpSpPr>
        <a:xfrm>
          <a:off x="0" y="0"/>
          <a:ext cx="0" cy="0"/>
          <a:chOff x="0" y="0"/>
          <a:chExt cx="0" cy="0"/>
        </a:xfrm>
      </p:grpSpPr>
      <p:sp>
        <p:nvSpPr>
          <p:cNvPr id="2" name="Title 1"/>
          <p:cNvSpPr>
            <a:spLocks noGrp="1"/>
          </p:cNvSpPr>
          <p:nvPr>
            <p:ph type="title"/>
          </p:nvPr>
        </p:nvSpPr>
        <p:spPr>
          <a:xfrm>
            <a:off x="366363" y="884758"/>
            <a:ext cx="8133625" cy="936956"/>
          </a:xfrm>
        </p:spPr>
        <p:txBody>
          <a:bodyPr/>
          <a:lstStyle/>
          <a:p>
            <a:r>
              <a:rPr lang="en-US"/>
              <a:t>Click to edit Master title style</a:t>
            </a:r>
          </a:p>
        </p:txBody>
      </p:sp>
      <p:sp>
        <p:nvSpPr>
          <p:cNvPr id="6" name="Footer Placeholder 5"/>
          <p:cNvSpPr>
            <a:spLocks noGrp="1"/>
          </p:cNvSpPr>
          <p:nvPr>
            <p:ph type="ftr" sz="quarter" idx="11"/>
          </p:nvPr>
        </p:nvSpPr>
        <p:spPr/>
        <p:txBody>
          <a:bodyPr/>
          <a:lstStyle/>
          <a:p>
            <a:r>
              <a:rPr lang="en-GB"/>
              <a:t>©2019 Dean and Chapter of Westminster</a:t>
            </a:r>
          </a:p>
        </p:txBody>
      </p:sp>
      <p:sp>
        <p:nvSpPr>
          <p:cNvPr id="7" name="Slide Number Placeholder 6"/>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1BFC5747-193E-4B1E-9F03-8BE08684C373}"/>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a:t>Document running header</a:t>
            </a:r>
          </a:p>
        </p:txBody>
      </p:sp>
      <p:sp>
        <p:nvSpPr>
          <p:cNvPr id="10" name="Picture Placeholder 9">
            <a:extLst>
              <a:ext uri="{FF2B5EF4-FFF2-40B4-BE49-F238E27FC236}">
                <a16:creationId xmlns:a16="http://schemas.microsoft.com/office/drawing/2014/main" id="{B9420A07-0187-46B8-9A5E-7668A200A597}"/>
              </a:ext>
            </a:extLst>
          </p:cNvPr>
          <p:cNvSpPr>
            <a:spLocks noGrp="1"/>
          </p:cNvSpPr>
          <p:nvPr>
            <p:ph type="pic" sz="quarter" idx="14"/>
          </p:nvPr>
        </p:nvSpPr>
        <p:spPr>
          <a:xfrm>
            <a:off x="352425" y="2312148"/>
            <a:ext cx="798513" cy="790575"/>
          </a:xfrm>
          <a:solidFill>
            <a:schemeClr val="bg1">
              <a:lumMod val="95000"/>
            </a:schemeClr>
          </a:solidFill>
        </p:spPr>
        <p:txBody>
          <a:bodyPr anchor="ctr"/>
          <a:lstStyle>
            <a:lvl1pPr algn="ctr">
              <a:defRPr/>
            </a:lvl1pPr>
          </a:lstStyle>
          <a:p>
            <a:endParaRPr lang="en-GB"/>
          </a:p>
        </p:txBody>
      </p:sp>
      <p:sp>
        <p:nvSpPr>
          <p:cNvPr id="11" name="Picture Placeholder 9">
            <a:extLst>
              <a:ext uri="{FF2B5EF4-FFF2-40B4-BE49-F238E27FC236}">
                <a16:creationId xmlns:a16="http://schemas.microsoft.com/office/drawing/2014/main" id="{CD9DE60E-A78E-4F47-937F-D5FD1A1F556D}"/>
              </a:ext>
            </a:extLst>
          </p:cNvPr>
          <p:cNvSpPr>
            <a:spLocks noGrp="1"/>
          </p:cNvSpPr>
          <p:nvPr>
            <p:ph type="pic" sz="quarter" idx="15"/>
          </p:nvPr>
        </p:nvSpPr>
        <p:spPr>
          <a:xfrm>
            <a:off x="2476722" y="2312148"/>
            <a:ext cx="798513" cy="790575"/>
          </a:xfrm>
          <a:solidFill>
            <a:schemeClr val="bg1">
              <a:lumMod val="95000"/>
            </a:schemeClr>
          </a:solidFill>
        </p:spPr>
        <p:txBody>
          <a:bodyPr anchor="ctr"/>
          <a:lstStyle>
            <a:lvl1pPr algn="ctr">
              <a:defRPr/>
            </a:lvl1pPr>
          </a:lstStyle>
          <a:p>
            <a:endParaRPr lang="en-GB"/>
          </a:p>
        </p:txBody>
      </p:sp>
      <p:sp>
        <p:nvSpPr>
          <p:cNvPr id="12" name="Picture Placeholder 9">
            <a:extLst>
              <a:ext uri="{FF2B5EF4-FFF2-40B4-BE49-F238E27FC236}">
                <a16:creationId xmlns:a16="http://schemas.microsoft.com/office/drawing/2014/main" id="{9CFA19E0-3C59-4D52-9989-7BFAE15CAF34}"/>
              </a:ext>
            </a:extLst>
          </p:cNvPr>
          <p:cNvSpPr>
            <a:spLocks noGrp="1"/>
          </p:cNvSpPr>
          <p:nvPr>
            <p:ph type="pic" sz="quarter" idx="16"/>
          </p:nvPr>
        </p:nvSpPr>
        <p:spPr>
          <a:xfrm>
            <a:off x="4590859" y="2312148"/>
            <a:ext cx="798513" cy="790575"/>
          </a:xfrm>
          <a:solidFill>
            <a:schemeClr val="bg1">
              <a:lumMod val="95000"/>
            </a:schemeClr>
          </a:solidFill>
        </p:spPr>
        <p:txBody>
          <a:bodyPr anchor="ctr"/>
          <a:lstStyle>
            <a:lvl1pPr algn="ctr">
              <a:defRPr/>
            </a:lvl1pPr>
          </a:lstStyle>
          <a:p>
            <a:endParaRPr lang="en-GB"/>
          </a:p>
        </p:txBody>
      </p:sp>
      <p:sp>
        <p:nvSpPr>
          <p:cNvPr id="13" name="Picture Placeholder 9">
            <a:extLst>
              <a:ext uri="{FF2B5EF4-FFF2-40B4-BE49-F238E27FC236}">
                <a16:creationId xmlns:a16="http://schemas.microsoft.com/office/drawing/2014/main" id="{FD6537C6-4BF9-4707-B2A8-02F30C28381B}"/>
              </a:ext>
            </a:extLst>
          </p:cNvPr>
          <p:cNvSpPr>
            <a:spLocks noGrp="1"/>
          </p:cNvSpPr>
          <p:nvPr>
            <p:ph type="pic" sz="quarter" idx="17"/>
          </p:nvPr>
        </p:nvSpPr>
        <p:spPr>
          <a:xfrm>
            <a:off x="6735477" y="2312148"/>
            <a:ext cx="798513" cy="790575"/>
          </a:xfrm>
          <a:solidFill>
            <a:schemeClr val="bg1">
              <a:lumMod val="95000"/>
            </a:schemeClr>
          </a:solidFill>
        </p:spPr>
        <p:txBody>
          <a:bodyPr anchor="ctr"/>
          <a:lstStyle>
            <a:lvl1pPr algn="ctr">
              <a:defRPr/>
            </a:lvl1pPr>
          </a:lstStyle>
          <a:p>
            <a:endParaRPr lang="en-GB"/>
          </a:p>
        </p:txBody>
      </p:sp>
      <p:sp>
        <p:nvSpPr>
          <p:cNvPr id="14" name="Picture Placeholder 9">
            <a:extLst>
              <a:ext uri="{FF2B5EF4-FFF2-40B4-BE49-F238E27FC236}">
                <a16:creationId xmlns:a16="http://schemas.microsoft.com/office/drawing/2014/main" id="{8B55AC80-7F93-483A-8E78-ABD3670BDD2B}"/>
              </a:ext>
            </a:extLst>
          </p:cNvPr>
          <p:cNvSpPr>
            <a:spLocks noGrp="1"/>
          </p:cNvSpPr>
          <p:nvPr>
            <p:ph type="pic" sz="quarter" idx="18"/>
          </p:nvPr>
        </p:nvSpPr>
        <p:spPr>
          <a:xfrm>
            <a:off x="363794" y="4398463"/>
            <a:ext cx="798513" cy="790575"/>
          </a:xfrm>
          <a:solidFill>
            <a:schemeClr val="bg1">
              <a:lumMod val="95000"/>
            </a:schemeClr>
          </a:solidFill>
        </p:spPr>
        <p:txBody>
          <a:bodyPr anchor="ctr"/>
          <a:lstStyle>
            <a:lvl1pPr algn="ctr">
              <a:defRPr/>
            </a:lvl1pPr>
          </a:lstStyle>
          <a:p>
            <a:endParaRPr lang="en-GB"/>
          </a:p>
        </p:txBody>
      </p:sp>
      <p:sp>
        <p:nvSpPr>
          <p:cNvPr id="15" name="Picture Placeholder 9">
            <a:extLst>
              <a:ext uri="{FF2B5EF4-FFF2-40B4-BE49-F238E27FC236}">
                <a16:creationId xmlns:a16="http://schemas.microsoft.com/office/drawing/2014/main" id="{58A588AC-1148-44F6-8E07-0F21DDFF07CC}"/>
              </a:ext>
            </a:extLst>
          </p:cNvPr>
          <p:cNvSpPr>
            <a:spLocks noGrp="1"/>
          </p:cNvSpPr>
          <p:nvPr>
            <p:ph type="pic" sz="quarter" idx="19"/>
          </p:nvPr>
        </p:nvSpPr>
        <p:spPr>
          <a:xfrm>
            <a:off x="2488091" y="4398463"/>
            <a:ext cx="798513" cy="790575"/>
          </a:xfrm>
          <a:solidFill>
            <a:schemeClr val="bg1">
              <a:lumMod val="95000"/>
            </a:schemeClr>
          </a:solidFill>
        </p:spPr>
        <p:txBody>
          <a:bodyPr anchor="ctr"/>
          <a:lstStyle>
            <a:lvl1pPr algn="ctr">
              <a:defRPr/>
            </a:lvl1pPr>
          </a:lstStyle>
          <a:p>
            <a:endParaRPr lang="en-GB"/>
          </a:p>
        </p:txBody>
      </p:sp>
      <p:sp>
        <p:nvSpPr>
          <p:cNvPr id="16" name="Picture Placeholder 9">
            <a:extLst>
              <a:ext uri="{FF2B5EF4-FFF2-40B4-BE49-F238E27FC236}">
                <a16:creationId xmlns:a16="http://schemas.microsoft.com/office/drawing/2014/main" id="{C18802BA-1955-4EDF-864C-4F824B3D96F7}"/>
              </a:ext>
            </a:extLst>
          </p:cNvPr>
          <p:cNvSpPr>
            <a:spLocks noGrp="1"/>
          </p:cNvSpPr>
          <p:nvPr>
            <p:ph type="pic" sz="quarter" idx="20"/>
          </p:nvPr>
        </p:nvSpPr>
        <p:spPr>
          <a:xfrm>
            <a:off x="4592068" y="4398463"/>
            <a:ext cx="798513" cy="790575"/>
          </a:xfrm>
          <a:solidFill>
            <a:schemeClr val="bg1">
              <a:lumMod val="95000"/>
            </a:schemeClr>
          </a:solidFill>
        </p:spPr>
        <p:txBody>
          <a:bodyPr anchor="ctr"/>
          <a:lstStyle>
            <a:lvl1pPr algn="ctr">
              <a:defRPr/>
            </a:lvl1pPr>
          </a:lstStyle>
          <a:p>
            <a:endParaRPr lang="en-GB"/>
          </a:p>
        </p:txBody>
      </p:sp>
      <p:sp>
        <p:nvSpPr>
          <p:cNvPr id="17" name="Picture Placeholder 9">
            <a:extLst>
              <a:ext uri="{FF2B5EF4-FFF2-40B4-BE49-F238E27FC236}">
                <a16:creationId xmlns:a16="http://schemas.microsoft.com/office/drawing/2014/main" id="{933056E3-1307-4609-BAE1-C4CA58904B27}"/>
              </a:ext>
            </a:extLst>
          </p:cNvPr>
          <p:cNvSpPr>
            <a:spLocks noGrp="1"/>
          </p:cNvSpPr>
          <p:nvPr>
            <p:ph type="pic" sz="quarter" idx="21"/>
          </p:nvPr>
        </p:nvSpPr>
        <p:spPr>
          <a:xfrm>
            <a:off x="6736686" y="4398463"/>
            <a:ext cx="798513" cy="790575"/>
          </a:xfrm>
          <a:solidFill>
            <a:schemeClr val="bg1">
              <a:lumMod val="95000"/>
            </a:schemeClr>
          </a:solidFill>
        </p:spPr>
        <p:txBody>
          <a:bodyPr anchor="ctr"/>
          <a:lstStyle>
            <a:lvl1pPr algn="ctr">
              <a:defRPr/>
            </a:lvl1pPr>
          </a:lstStyle>
          <a:p>
            <a:endParaRPr lang="en-GB"/>
          </a:p>
        </p:txBody>
      </p:sp>
      <p:sp>
        <p:nvSpPr>
          <p:cNvPr id="19" name="Text Placeholder 18">
            <a:extLst>
              <a:ext uri="{FF2B5EF4-FFF2-40B4-BE49-F238E27FC236}">
                <a16:creationId xmlns:a16="http://schemas.microsoft.com/office/drawing/2014/main" id="{5331577E-E241-4267-BD57-270FE4BBDDA8}"/>
              </a:ext>
            </a:extLst>
          </p:cNvPr>
          <p:cNvSpPr>
            <a:spLocks noGrp="1"/>
          </p:cNvSpPr>
          <p:nvPr>
            <p:ph type="body" sz="quarter" idx="22" hasCustomPrompt="1"/>
          </p:nvPr>
        </p:nvSpPr>
        <p:spPr>
          <a:xfrm>
            <a:off x="352425" y="3200101"/>
            <a:ext cx="1872000" cy="267288"/>
          </a:xfrm>
        </p:spPr>
        <p:txBody>
          <a:bodyPr wrap="none" anchor="ctr">
            <a:normAutofit/>
          </a:bodyPr>
          <a:lstStyle>
            <a:lvl1pPr>
              <a:defRPr sz="1400" b="1">
                <a:latin typeface="+mj-lt"/>
              </a:defRPr>
            </a:lvl1pPr>
          </a:lstStyle>
          <a:p>
            <a:pPr lvl="0"/>
            <a:r>
              <a:rPr lang="en-US"/>
              <a:t>Name Surname</a:t>
            </a:r>
          </a:p>
        </p:txBody>
      </p:sp>
      <p:sp>
        <p:nvSpPr>
          <p:cNvPr id="20" name="Text Placeholder 18">
            <a:extLst>
              <a:ext uri="{FF2B5EF4-FFF2-40B4-BE49-F238E27FC236}">
                <a16:creationId xmlns:a16="http://schemas.microsoft.com/office/drawing/2014/main" id="{8861D768-0E5D-43E6-83FB-C3588A4718F3}"/>
              </a:ext>
            </a:extLst>
          </p:cNvPr>
          <p:cNvSpPr>
            <a:spLocks noGrp="1"/>
          </p:cNvSpPr>
          <p:nvPr>
            <p:ph type="body" sz="quarter" idx="23" hasCustomPrompt="1"/>
          </p:nvPr>
        </p:nvSpPr>
        <p:spPr>
          <a:xfrm>
            <a:off x="2476722" y="3200101"/>
            <a:ext cx="1872000" cy="267288"/>
          </a:xfrm>
        </p:spPr>
        <p:txBody>
          <a:bodyPr wrap="none" anchor="ctr">
            <a:normAutofit/>
          </a:bodyPr>
          <a:lstStyle>
            <a:lvl1pPr>
              <a:defRPr sz="1400" b="1">
                <a:latin typeface="+mj-lt"/>
              </a:defRPr>
            </a:lvl1pPr>
          </a:lstStyle>
          <a:p>
            <a:pPr lvl="0"/>
            <a:r>
              <a:rPr lang="en-US"/>
              <a:t>Name Surname</a:t>
            </a:r>
          </a:p>
        </p:txBody>
      </p:sp>
      <p:sp>
        <p:nvSpPr>
          <p:cNvPr id="21" name="Text Placeholder 18">
            <a:extLst>
              <a:ext uri="{FF2B5EF4-FFF2-40B4-BE49-F238E27FC236}">
                <a16:creationId xmlns:a16="http://schemas.microsoft.com/office/drawing/2014/main" id="{D086F851-1126-4C7D-A171-A407F2D3EB48}"/>
              </a:ext>
            </a:extLst>
          </p:cNvPr>
          <p:cNvSpPr>
            <a:spLocks noGrp="1"/>
          </p:cNvSpPr>
          <p:nvPr>
            <p:ph type="body" sz="quarter" idx="24" hasCustomPrompt="1"/>
          </p:nvPr>
        </p:nvSpPr>
        <p:spPr>
          <a:xfrm>
            <a:off x="4572000" y="3200101"/>
            <a:ext cx="1872000" cy="267288"/>
          </a:xfrm>
        </p:spPr>
        <p:txBody>
          <a:bodyPr wrap="none" anchor="ctr">
            <a:normAutofit/>
          </a:bodyPr>
          <a:lstStyle>
            <a:lvl1pPr>
              <a:defRPr sz="1400" b="1">
                <a:latin typeface="+mj-lt"/>
              </a:defRPr>
            </a:lvl1pPr>
          </a:lstStyle>
          <a:p>
            <a:pPr lvl="0"/>
            <a:r>
              <a:rPr lang="en-US"/>
              <a:t>Name Surname</a:t>
            </a:r>
          </a:p>
        </p:txBody>
      </p:sp>
      <p:sp>
        <p:nvSpPr>
          <p:cNvPr id="22" name="Text Placeholder 18">
            <a:extLst>
              <a:ext uri="{FF2B5EF4-FFF2-40B4-BE49-F238E27FC236}">
                <a16:creationId xmlns:a16="http://schemas.microsoft.com/office/drawing/2014/main" id="{62C6655A-61E8-46D7-A2D2-3AE812FDAA58}"/>
              </a:ext>
            </a:extLst>
          </p:cNvPr>
          <p:cNvSpPr>
            <a:spLocks noGrp="1"/>
          </p:cNvSpPr>
          <p:nvPr>
            <p:ph type="body" sz="quarter" idx="25" hasCustomPrompt="1"/>
          </p:nvPr>
        </p:nvSpPr>
        <p:spPr>
          <a:xfrm>
            <a:off x="6736686" y="3200101"/>
            <a:ext cx="1872000" cy="267288"/>
          </a:xfrm>
        </p:spPr>
        <p:txBody>
          <a:bodyPr wrap="none" anchor="ctr">
            <a:normAutofit/>
          </a:bodyPr>
          <a:lstStyle>
            <a:lvl1pPr>
              <a:defRPr sz="1400" b="1">
                <a:latin typeface="+mj-lt"/>
              </a:defRPr>
            </a:lvl1pPr>
          </a:lstStyle>
          <a:p>
            <a:pPr lvl="0"/>
            <a:r>
              <a:rPr lang="en-US"/>
              <a:t>Name Surname</a:t>
            </a:r>
          </a:p>
        </p:txBody>
      </p:sp>
      <p:sp>
        <p:nvSpPr>
          <p:cNvPr id="23" name="Text Placeholder 18">
            <a:extLst>
              <a:ext uri="{FF2B5EF4-FFF2-40B4-BE49-F238E27FC236}">
                <a16:creationId xmlns:a16="http://schemas.microsoft.com/office/drawing/2014/main" id="{AA695C67-6A22-4997-9750-1ADD48461F43}"/>
              </a:ext>
            </a:extLst>
          </p:cNvPr>
          <p:cNvSpPr>
            <a:spLocks noGrp="1"/>
          </p:cNvSpPr>
          <p:nvPr>
            <p:ph type="body" sz="quarter" idx="26" hasCustomPrompt="1"/>
          </p:nvPr>
        </p:nvSpPr>
        <p:spPr>
          <a:xfrm>
            <a:off x="352425" y="5281228"/>
            <a:ext cx="1872000" cy="267288"/>
          </a:xfrm>
        </p:spPr>
        <p:txBody>
          <a:bodyPr wrap="none" anchor="ctr">
            <a:normAutofit/>
          </a:bodyPr>
          <a:lstStyle>
            <a:lvl1pPr>
              <a:defRPr sz="1400" b="1">
                <a:latin typeface="+mj-lt"/>
              </a:defRPr>
            </a:lvl1pPr>
          </a:lstStyle>
          <a:p>
            <a:pPr lvl="0"/>
            <a:r>
              <a:rPr lang="en-US"/>
              <a:t>Name Surname</a:t>
            </a:r>
          </a:p>
        </p:txBody>
      </p:sp>
      <p:sp>
        <p:nvSpPr>
          <p:cNvPr id="24" name="Text Placeholder 18">
            <a:extLst>
              <a:ext uri="{FF2B5EF4-FFF2-40B4-BE49-F238E27FC236}">
                <a16:creationId xmlns:a16="http://schemas.microsoft.com/office/drawing/2014/main" id="{784A6E6F-D943-4C9F-812E-7144E546AFAF}"/>
              </a:ext>
            </a:extLst>
          </p:cNvPr>
          <p:cNvSpPr>
            <a:spLocks noGrp="1"/>
          </p:cNvSpPr>
          <p:nvPr>
            <p:ph type="body" sz="quarter" idx="27" hasCustomPrompt="1"/>
          </p:nvPr>
        </p:nvSpPr>
        <p:spPr>
          <a:xfrm>
            <a:off x="2476722" y="5281228"/>
            <a:ext cx="1872000" cy="267288"/>
          </a:xfrm>
        </p:spPr>
        <p:txBody>
          <a:bodyPr wrap="none" anchor="ctr">
            <a:normAutofit/>
          </a:bodyPr>
          <a:lstStyle>
            <a:lvl1pPr>
              <a:defRPr sz="1400" b="1">
                <a:latin typeface="+mj-lt"/>
              </a:defRPr>
            </a:lvl1pPr>
          </a:lstStyle>
          <a:p>
            <a:pPr lvl="0"/>
            <a:r>
              <a:rPr lang="en-US"/>
              <a:t>Name Surname</a:t>
            </a:r>
          </a:p>
        </p:txBody>
      </p:sp>
      <p:sp>
        <p:nvSpPr>
          <p:cNvPr id="25" name="Text Placeholder 18">
            <a:extLst>
              <a:ext uri="{FF2B5EF4-FFF2-40B4-BE49-F238E27FC236}">
                <a16:creationId xmlns:a16="http://schemas.microsoft.com/office/drawing/2014/main" id="{475A0531-1F14-43E0-846E-B650D1FA220F}"/>
              </a:ext>
            </a:extLst>
          </p:cNvPr>
          <p:cNvSpPr>
            <a:spLocks noGrp="1"/>
          </p:cNvSpPr>
          <p:nvPr>
            <p:ph type="body" sz="quarter" idx="28" hasCustomPrompt="1"/>
          </p:nvPr>
        </p:nvSpPr>
        <p:spPr>
          <a:xfrm>
            <a:off x="4572000" y="5281228"/>
            <a:ext cx="1872000" cy="267288"/>
          </a:xfrm>
        </p:spPr>
        <p:txBody>
          <a:bodyPr wrap="none" anchor="ctr">
            <a:normAutofit/>
          </a:bodyPr>
          <a:lstStyle>
            <a:lvl1pPr>
              <a:defRPr sz="1400" b="1">
                <a:latin typeface="+mj-lt"/>
              </a:defRPr>
            </a:lvl1pPr>
          </a:lstStyle>
          <a:p>
            <a:pPr lvl="0"/>
            <a:r>
              <a:rPr lang="en-US"/>
              <a:t>Name Surname</a:t>
            </a:r>
          </a:p>
        </p:txBody>
      </p:sp>
      <p:sp>
        <p:nvSpPr>
          <p:cNvPr id="26" name="Text Placeholder 18">
            <a:extLst>
              <a:ext uri="{FF2B5EF4-FFF2-40B4-BE49-F238E27FC236}">
                <a16:creationId xmlns:a16="http://schemas.microsoft.com/office/drawing/2014/main" id="{2A7A7BF5-04FD-4F89-B28A-2F864AB0A6C1}"/>
              </a:ext>
            </a:extLst>
          </p:cNvPr>
          <p:cNvSpPr>
            <a:spLocks noGrp="1"/>
          </p:cNvSpPr>
          <p:nvPr>
            <p:ph type="body" sz="quarter" idx="29" hasCustomPrompt="1"/>
          </p:nvPr>
        </p:nvSpPr>
        <p:spPr>
          <a:xfrm>
            <a:off x="6736686" y="5281228"/>
            <a:ext cx="1872000" cy="267288"/>
          </a:xfrm>
        </p:spPr>
        <p:txBody>
          <a:bodyPr wrap="none" anchor="ctr">
            <a:normAutofit/>
          </a:bodyPr>
          <a:lstStyle>
            <a:lvl1pPr>
              <a:defRPr sz="1400" b="1">
                <a:latin typeface="+mj-lt"/>
              </a:defRPr>
            </a:lvl1pPr>
          </a:lstStyle>
          <a:p>
            <a:pPr lvl="0"/>
            <a:r>
              <a:rPr lang="en-US"/>
              <a:t>Name Surname</a:t>
            </a:r>
          </a:p>
        </p:txBody>
      </p:sp>
      <p:sp>
        <p:nvSpPr>
          <p:cNvPr id="27" name="Text Placeholder 18">
            <a:extLst>
              <a:ext uri="{FF2B5EF4-FFF2-40B4-BE49-F238E27FC236}">
                <a16:creationId xmlns:a16="http://schemas.microsoft.com/office/drawing/2014/main" id="{90358B03-16A9-4AB3-8646-74FAF10DF37E}"/>
              </a:ext>
            </a:extLst>
          </p:cNvPr>
          <p:cNvSpPr>
            <a:spLocks noGrp="1"/>
          </p:cNvSpPr>
          <p:nvPr>
            <p:ph type="body" sz="quarter" idx="30" hasCustomPrompt="1"/>
          </p:nvPr>
        </p:nvSpPr>
        <p:spPr>
          <a:xfrm>
            <a:off x="363794" y="3426313"/>
            <a:ext cx="1872000" cy="267288"/>
          </a:xfrm>
        </p:spPr>
        <p:txBody>
          <a:bodyPr wrap="none" anchor="ctr">
            <a:normAutofit/>
          </a:bodyPr>
          <a:lstStyle>
            <a:lvl1pPr>
              <a:defRPr sz="1000" b="0"/>
            </a:lvl1pPr>
          </a:lstStyle>
          <a:p>
            <a:pPr lvl="0"/>
            <a:r>
              <a:rPr lang="en-US"/>
              <a:t>Job title</a:t>
            </a:r>
          </a:p>
        </p:txBody>
      </p:sp>
      <p:sp>
        <p:nvSpPr>
          <p:cNvPr id="28" name="Text Placeholder 18">
            <a:extLst>
              <a:ext uri="{FF2B5EF4-FFF2-40B4-BE49-F238E27FC236}">
                <a16:creationId xmlns:a16="http://schemas.microsoft.com/office/drawing/2014/main" id="{85E0DBFB-25B1-450D-8B7B-AFBE702123D8}"/>
              </a:ext>
            </a:extLst>
          </p:cNvPr>
          <p:cNvSpPr>
            <a:spLocks noGrp="1"/>
          </p:cNvSpPr>
          <p:nvPr>
            <p:ph type="body" sz="quarter" idx="31" hasCustomPrompt="1"/>
          </p:nvPr>
        </p:nvSpPr>
        <p:spPr>
          <a:xfrm>
            <a:off x="2476722" y="3426313"/>
            <a:ext cx="1872000" cy="267288"/>
          </a:xfrm>
        </p:spPr>
        <p:txBody>
          <a:bodyPr wrap="none" anchor="ctr">
            <a:normAutofit/>
          </a:bodyPr>
          <a:lstStyle>
            <a:lvl1pPr>
              <a:defRPr sz="1000" b="0"/>
            </a:lvl1pPr>
          </a:lstStyle>
          <a:p>
            <a:pPr lvl="0"/>
            <a:r>
              <a:rPr lang="en-US"/>
              <a:t>Job title</a:t>
            </a:r>
          </a:p>
        </p:txBody>
      </p:sp>
      <p:sp>
        <p:nvSpPr>
          <p:cNvPr id="29" name="Text Placeholder 18">
            <a:extLst>
              <a:ext uri="{FF2B5EF4-FFF2-40B4-BE49-F238E27FC236}">
                <a16:creationId xmlns:a16="http://schemas.microsoft.com/office/drawing/2014/main" id="{A0F2A3FB-0776-4F72-B4F8-0B01CDC481D9}"/>
              </a:ext>
            </a:extLst>
          </p:cNvPr>
          <p:cNvSpPr>
            <a:spLocks noGrp="1"/>
          </p:cNvSpPr>
          <p:nvPr>
            <p:ph type="body" sz="quarter" idx="32" hasCustomPrompt="1"/>
          </p:nvPr>
        </p:nvSpPr>
        <p:spPr>
          <a:xfrm>
            <a:off x="4572000" y="3426313"/>
            <a:ext cx="1872000" cy="267288"/>
          </a:xfrm>
        </p:spPr>
        <p:txBody>
          <a:bodyPr wrap="none" anchor="ctr">
            <a:normAutofit/>
          </a:bodyPr>
          <a:lstStyle>
            <a:lvl1pPr>
              <a:defRPr sz="1000" b="0"/>
            </a:lvl1pPr>
          </a:lstStyle>
          <a:p>
            <a:pPr lvl="0"/>
            <a:r>
              <a:rPr lang="en-US"/>
              <a:t>Job title</a:t>
            </a:r>
          </a:p>
        </p:txBody>
      </p:sp>
      <p:sp>
        <p:nvSpPr>
          <p:cNvPr id="30" name="Text Placeholder 18">
            <a:extLst>
              <a:ext uri="{FF2B5EF4-FFF2-40B4-BE49-F238E27FC236}">
                <a16:creationId xmlns:a16="http://schemas.microsoft.com/office/drawing/2014/main" id="{F8A71FA7-099E-41A8-8552-4E10DB0B5439}"/>
              </a:ext>
            </a:extLst>
          </p:cNvPr>
          <p:cNvSpPr>
            <a:spLocks noGrp="1"/>
          </p:cNvSpPr>
          <p:nvPr>
            <p:ph type="body" sz="quarter" idx="33" hasCustomPrompt="1"/>
          </p:nvPr>
        </p:nvSpPr>
        <p:spPr>
          <a:xfrm>
            <a:off x="6736686" y="3426313"/>
            <a:ext cx="1872000" cy="267288"/>
          </a:xfrm>
        </p:spPr>
        <p:txBody>
          <a:bodyPr wrap="none" anchor="ctr">
            <a:normAutofit/>
          </a:bodyPr>
          <a:lstStyle>
            <a:lvl1pPr>
              <a:defRPr sz="1000" b="0"/>
            </a:lvl1pPr>
          </a:lstStyle>
          <a:p>
            <a:pPr lvl="0"/>
            <a:r>
              <a:rPr lang="en-US"/>
              <a:t>Job title</a:t>
            </a:r>
          </a:p>
        </p:txBody>
      </p:sp>
      <p:sp>
        <p:nvSpPr>
          <p:cNvPr id="31" name="Text Placeholder 18">
            <a:extLst>
              <a:ext uri="{FF2B5EF4-FFF2-40B4-BE49-F238E27FC236}">
                <a16:creationId xmlns:a16="http://schemas.microsoft.com/office/drawing/2014/main" id="{2FD52A82-BE12-4BEF-B39D-B47F89B44381}"/>
              </a:ext>
            </a:extLst>
          </p:cNvPr>
          <p:cNvSpPr>
            <a:spLocks noGrp="1"/>
          </p:cNvSpPr>
          <p:nvPr>
            <p:ph type="body" sz="quarter" idx="34" hasCustomPrompt="1"/>
          </p:nvPr>
        </p:nvSpPr>
        <p:spPr>
          <a:xfrm>
            <a:off x="352425" y="5519936"/>
            <a:ext cx="1872000" cy="267288"/>
          </a:xfrm>
        </p:spPr>
        <p:txBody>
          <a:bodyPr wrap="none" anchor="ctr">
            <a:normAutofit/>
          </a:bodyPr>
          <a:lstStyle>
            <a:lvl1pPr>
              <a:defRPr sz="1000" b="0"/>
            </a:lvl1pPr>
          </a:lstStyle>
          <a:p>
            <a:pPr lvl="0"/>
            <a:r>
              <a:rPr lang="en-US"/>
              <a:t>Job title</a:t>
            </a:r>
          </a:p>
        </p:txBody>
      </p:sp>
      <p:sp>
        <p:nvSpPr>
          <p:cNvPr id="32" name="Text Placeholder 18">
            <a:extLst>
              <a:ext uri="{FF2B5EF4-FFF2-40B4-BE49-F238E27FC236}">
                <a16:creationId xmlns:a16="http://schemas.microsoft.com/office/drawing/2014/main" id="{3DFEAE6F-2F70-4897-BB06-483F836B5A1B}"/>
              </a:ext>
            </a:extLst>
          </p:cNvPr>
          <p:cNvSpPr>
            <a:spLocks noGrp="1"/>
          </p:cNvSpPr>
          <p:nvPr>
            <p:ph type="body" sz="quarter" idx="35" hasCustomPrompt="1"/>
          </p:nvPr>
        </p:nvSpPr>
        <p:spPr>
          <a:xfrm>
            <a:off x="2476722" y="5519936"/>
            <a:ext cx="1872000" cy="267288"/>
          </a:xfrm>
        </p:spPr>
        <p:txBody>
          <a:bodyPr wrap="none" anchor="ctr">
            <a:normAutofit/>
          </a:bodyPr>
          <a:lstStyle>
            <a:lvl1pPr>
              <a:defRPr sz="1000" b="0"/>
            </a:lvl1pPr>
          </a:lstStyle>
          <a:p>
            <a:pPr lvl="0"/>
            <a:r>
              <a:rPr lang="en-US"/>
              <a:t>Job title</a:t>
            </a:r>
          </a:p>
        </p:txBody>
      </p:sp>
      <p:sp>
        <p:nvSpPr>
          <p:cNvPr id="33" name="Text Placeholder 18">
            <a:extLst>
              <a:ext uri="{FF2B5EF4-FFF2-40B4-BE49-F238E27FC236}">
                <a16:creationId xmlns:a16="http://schemas.microsoft.com/office/drawing/2014/main" id="{1A6778DC-A5F4-47F6-A3D0-69D82C3F3B6D}"/>
              </a:ext>
            </a:extLst>
          </p:cNvPr>
          <p:cNvSpPr>
            <a:spLocks noGrp="1"/>
          </p:cNvSpPr>
          <p:nvPr>
            <p:ph type="body" sz="quarter" idx="36" hasCustomPrompt="1"/>
          </p:nvPr>
        </p:nvSpPr>
        <p:spPr>
          <a:xfrm>
            <a:off x="4572000" y="5519936"/>
            <a:ext cx="1872000" cy="267288"/>
          </a:xfrm>
        </p:spPr>
        <p:txBody>
          <a:bodyPr wrap="none" anchor="ctr">
            <a:normAutofit/>
          </a:bodyPr>
          <a:lstStyle>
            <a:lvl1pPr>
              <a:defRPr sz="1000" b="0"/>
            </a:lvl1pPr>
          </a:lstStyle>
          <a:p>
            <a:pPr lvl="0"/>
            <a:r>
              <a:rPr lang="en-US"/>
              <a:t>Job title</a:t>
            </a:r>
          </a:p>
        </p:txBody>
      </p:sp>
      <p:sp>
        <p:nvSpPr>
          <p:cNvPr id="34" name="Text Placeholder 18">
            <a:extLst>
              <a:ext uri="{FF2B5EF4-FFF2-40B4-BE49-F238E27FC236}">
                <a16:creationId xmlns:a16="http://schemas.microsoft.com/office/drawing/2014/main" id="{CB9ACC99-832B-4C38-BCA8-0D114C6EC6F6}"/>
              </a:ext>
            </a:extLst>
          </p:cNvPr>
          <p:cNvSpPr>
            <a:spLocks noGrp="1"/>
          </p:cNvSpPr>
          <p:nvPr>
            <p:ph type="body" sz="quarter" idx="37" hasCustomPrompt="1"/>
          </p:nvPr>
        </p:nvSpPr>
        <p:spPr>
          <a:xfrm>
            <a:off x="6736686" y="5519936"/>
            <a:ext cx="1872000" cy="267288"/>
          </a:xfrm>
        </p:spPr>
        <p:txBody>
          <a:bodyPr wrap="none" anchor="ctr">
            <a:normAutofit/>
          </a:bodyPr>
          <a:lstStyle>
            <a:lvl1pPr>
              <a:defRPr sz="1000" b="0"/>
            </a:lvl1pPr>
          </a:lstStyle>
          <a:p>
            <a:pPr lvl="0"/>
            <a:r>
              <a:rPr lang="en-US"/>
              <a:t>Job title</a:t>
            </a:r>
          </a:p>
        </p:txBody>
      </p:sp>
      <p:sp>
        <p:nvSpPr>
          <p:cNvPr id="35" name="Text Placeholder 18">
            <a:extLst>
              <a:ext uri="{FF2B5EF4-FFF2-40B4-BE49-F238E27FC236}">
                <a16:creationId xmlns:a16="http://schemas.microsoft.com/office/drawing/2014/main" id="{50C19947-A35F-4406-95DA-1350513EE96F}"/>
              </a:ext>
            </a:extLst>
          </p:cNvPr>
          <p:cNvSpPr>
            <a:spLocks noGrp="1"/>
          </p:cNvSpPr>
          <p:nvPr>
            <p:ph type="body" sz="quarter" idx="38" hasCustomPrompt="1"/>
          </p:nvPr>
        </p:nvSpPr>
        <p:spPr>
          <a:xfrm>
            <a:off x="363794" y="3764034"/>
            <a:ext cx="1872000" cy="176664"/>
          </a:xfrm>
        </p:spPr>
        <p:txBody>
          <a:bodyPr wrap="none" anchor="ctr">
            <a:normAutofit/>
          </a:bodyPr>
          <a:lstStyle>
            <a:lvl1pPr>
              <a:defRPr sz="1000" b="0"/>
            </a:lvl1pPr>
          </a:lstStyle>
          <a:p>
            <a:pPr lvl="0"/>
            <a:r>
              <a:rPr lang="en-US"/>
              <a:t>T. +44(0) 00 000 000</a:t>
            </a:r>
          </a:p>
        </p:txBody>
      </p:sp>
      <p:sp>
        <p:nvSpPr>
          <p:cNvPr id="43" name="Text Placeholder 18">
            <a:extLst>
              <a:ext uri="{FF2B5EF4-FFF2-40B4-BE49-F238E27FC236}">
                <a16:creationId xmlns:a16="http://schemas.microsoft.com/office/drawing/2014/main" id="{0425F1DE-96E1-4B0D-8D9F-8C910A13D791}"/>
              </a:ext>
            </a:extLst>
          </p:cNvPr>
          <p:cNvSpPr>
            <a:spLocks noGrp="1"/>
          </p:cNvSpPr>
          <p:nvPr>
            <p:ph type="body" sz="quarter" idx="42" hasCustomPrompt="1"/>
          </p:nvPr>
        </p:nvSpPr>
        <p:spPr>
          <a:xfrm>
            <a:off x="363794" y="3946925"/>
            <a:ext cx="1889650" cy="176664"/>
          </a:xfrm>
        </p:spPr>
        <p:txBody>
          <a:bodyPr wrap="none" anchor="ctr">
            <a:normAutofit/>
          </a:bodyPr>
          <a:lstStyle>
            <a:lvl1pPr>
              <a:defRPr sz="1000" b="0"/>
            </a:lvl1pPr>
          </a:lstStyle>
          <a:p>
            <a:pPr lvl="0"/>
            <a:r>
              <a:rPr lang="en-US"/>
              <a:t>E. email@westminster-abbey.org</a:t>
            </a:r>
          </a:p>
        </p:txBody>
      </p:sp>
      <p:sp>
        <p:nvSpPr>
          <p:cNvPr id="47" name="Text Placeholder 18">
            <a:extLst>
              <a:ext uri="{FF2B5EF4-FFF2-40B4-BE49-F238E27FC236}">
                <a16:creationId xmlns:a16="http://schemas.microsoft.com/office/drawing/2014/main" id="{A6617240-A156-4D67-B54E-93B3A1A792E0}"/>
              </a:ext>
            </a:extLst>
          </p:cNvPr>
          <p:cNvSpPr>
            <a:spLocks noGrp="1"/>
          </p:cNvSpPr>
          <p:nvPr>
            <p:ph type="body" sz="quarter" idx="43" hasCustomPrompt="1"/>
          </p:nvPr>
        </p:nvSpPr>
        <p:spPr>
          <a:xfrm>
            <a:off x="2476722" y="3762631"/>
            <a:ext cx="1872000" cy="176664"/>
          </a:xfrm>
        </p:spPr>
        <p:txBody>
          <a:bodyPr wrap="none" anchor="ctr">
            <a:normAutofit/>
          </a:bodyPr>
          <a:lstStyle>
            <a:lvl1pPr>
              <a:defRPr sz="1000" b="0"/>
            </a:lvl1pPr>
          </a:lstStyle>
          <a:p>
            <a:pPr lvl="0"/>
            <a:r>
              <a:rPr lang="en-US"/>
              <a:t>T. +44(0) 00 000 000</a:t>
            </a:r>
          </a:p>
        </p:txBody>
      </p:sp>
      <p:sp>
        <p:nvSpPr>
          <p:cNvPr id="48" name="Text Placeholder 18">
            <a:extLst>
              <a:ext uri="{FF2B5EF4-FFF2-40B4-BE49-F238E27FC236}">
                <a16:creationId xmlns:a16="http://schemas.microsoft.com/office/drawing/2014/main" id="{A54187E4-5209-4ED2-9863-30C55E934BF7}"/>
              </a:ext>
            </a:extLst>
          </p:cNvPr>
          <p:cNvSpPr>
            <a:spLocks noGrp="1"/>
          </p:cNvSpPr>
          <p:nvPr>
            <p:ph type="body" sz="quarter" idx="44" hasCustomPrompt="1"/>
          </p:nvPr>
        </p:nvSpPr>
        <p:spPr>
          <a:xfrm>
            <a:off x="2476722" y="3945522"/>
            <a:ext cx="1889650" cy="176664"/>
          </a:xfrm>
        </p:spPr>
        <p:txBody>
          <a:bodyPr wrap="none" anchor="ctr">
            <a:normAutofit/>
          </a:bodyPr>
          <a:lstStyle>
            <a:lvl1pPr>
              <a:defRPr sz="1000" b="0"/>
            </a:lvl1pPr>
          </a:lstStyle>
          <a:p>
            <a:pPr lvl="0"/>
            <a:r>
              <a:rPr lang="en-US"/>
              <a:t>E. email@westminster-abbey.org</a:t>
            </a:r>
          </a:p>
        </p:txBody>
      </p:sp>
      <p:sp>
        <p:nvSpPr>
          <p:cNvPr id="49" name="Text Placeholder 18">
            <a:extLst>
              <a:ext uri="{FF2B5EF4-FFF2-40B4-BE49-F238E27FC236}">
                <a16:creationId xmlns:a16="http://schemas.microsoft.com/office/drawing/2014/main" id="{FE18FDD8-3A24-43F6-AD4B-A81A8E0092DA}"/>
              </a:ext>
            </a:extLst>
          </p:cNvPr>
          <p:cNvSpPr>
            <a:spLocks noGrp="1"/>
          </p:cNvSpPr>
          <p:nvPr>
            <p:ph type="body" sz="quarter" idx="45" hasCustomPrompt="1"/>
          </p:nvPr>
        </p:nvSpPr>
        <p:spPr>
          <a:xfrm>
            <a:off x="4572000" y="3763333"/>
            <a:ext cx="1872000" cy="176664"/>
          </a:xfrm>
        </p:spPr>
        <p:txBody>
          <a:bodyPr wrap="none" anchor="ctr">
            <a:normAutofit/>
          </a:bodyPr>
          <a:lstStyle>
            <a:lvl1pPr>
              <a:defRPr sz="1000" b="0"/>
            </a:lvl1pPr>
          </a:lstStyle>
          <a:p>
            <a:pPr lvl="0"/>
            <a:r>
              <a:rPr lang="en-US"/>
              <a:t>T. +44(0) 00 000 000</a:t>
            </a:r>
          </a:p>
        </p:txBody>
      </p:sp>
      <p:sp>
        <p:nvSpPr>
          <p:cNvPr id="50" name="Text Placeholder 18">
            <a:extLst>
              <a:ext uri="{FF2B5EF4-FFF2-40B4-BE49-F238E27FC236}">
                <a16:creationId xmlns:a16="http://schemas.microsoft.com/office/drawing/2014/main" id="{FC3C9E8D-900E-4F7C-84EE-DA5066E15876}"/>
              </a:ext>
            </a:extLst>
          </p:cNvPr>
          <p:cNvSpPr>
            <a:spLocks noGrp="1"/>
          </p:cNvSpPr>
          <p:nvPr>
            <p:ph type="body" sz="quarter" idx="46" hasCustomPrompt="1"/>
          </p:nvPr>
        </p:nvSpPr>
        <p:spPr>
          <a:xfrm>
            <a:off x="4572000" y="3946224"/>
            <a:ext cx="1889650" cy="176664"/>
          </a:xfrm>
        </p:spPr>
        <p:txBody>
          <a:bodyPr wrap="none" anchor="ctr">
            <a:normAutofit/>
          </a:bodyPr>
          <a:lstStyle>
            <a:lvl1pPr>
              <a:defRPr sz="1000" b="0"/>
            </a:lvl1pPr>
          </a:lstStyle>
          <a:p>
            <a:pPr lvl="0"/>
            <a:r>
              <a:rPr lang="en-US"/>
              <a:t>E. email@westminster-abbey.org</a:t>
            </a:r>
          </a:p>
        </p:txBody>
      </p:sp>
      <p:sp>
        <p:nvSpPr>
          <p:cNvPr id="51" name="Text Placeholder 18">
            <a:extLst>
              <a:ext uri="{FF2B5EF4-FFF2-40B4-BE49-F238E27FC236}">
                <a16:creationId xmlns:a16="http://schemas.microsoft.com/office/drawing/2014/main" id="{67B321F0-D779-4837-8E1B-A949DAD5036A}"/>
              </a:ext>
            </a:extLst>
          </p:cNvPr>
          <p:cNvSpPr>
            <a:spLocks noGrp="1"/>
          </p:cNvSpPr>
          <p:nvPr>
            <p:ph type="body" sz="quarter" idx="47" hasCustomPrompt="1"/>
          </p:nvPr>
        </p:nvSpPr>
        <p:spPr>
          <a:xfrm>
            <a:off x="6736686" y="3762631"/>
            <a:ext cx="1872000" cy="176664"/>
          </a:xfrm>
        </p:spPr>
        <p:txBody>
          <a:bodyPr wrap="none" anchor="ctr">
            <a:normAutofit/>
          </a:bodyPr>
          <a:lstStyle>
            <a:lvl1pPr>
              <a:defRPr sz="1000" b="0"/>
            </a:lvl1pPr>
          </a:lstStyle>
          <a:p>
            <a:pPr lvl="0"/>
            <a:r>
              <a:rPr lang="en-US"/>
              <a:t>T. +44(0) 00 000 000</a:t>
            </a:r>
          </a:p>
        </p:txBody>
      </p:sp>
      <p:sp>
        <p:nvSpPr>
          <p:cNvPr id="52" name="Text Placeholder 18">
            <a:extLst>
              <a:ext uri="{FF2B5EF4-FFF2-40B4-BE49-F238E27FC236}">
                <a16:creationId xmlns:a16="http://schemas.microsoft.com/office/drawing/2014/main" id="{EB5A0A17-A322-442A-9F5E-B9B43F9D05E9}"/>
              </a:ext>
            </a:extLst>
          </p:cNvPr>
          <p:cNvSpPr>
            <a:spLocks noGrp="1"/>
          </p:cNvSpPr>
          <p:nvPr>
            <p:ph type="body" sz="quarter" idx="48" hasCustomPrompt="1"/>
          </p:nvPr>
        </p:nvSpPr>
        <p:spPr>
          <a:xfrm>
            <a:off x="6736686" y="3945522"/>
            <a:ext cx="1889650" cy="176664"/>
          </a:xfrm>
        </p:spPr>
        <p:txBody>
          <a:bodyPr wrap="none" anchor="ctr">
            <a:normAutofit/>
          </a:bodyPr>
          <a:lstStyle>
            <a:lvl1pPr>
              <a:defRPr sz="1000" b="0"/>
            </a:lvl1pPr>
          </a:lstStyle>
          <a:p>
            <a:pPr lvl="0"/>
            <a:r>
              <a:rPr lang="en-US"/>
              <a:t>E. email@westminster-abbey.org</a:t>
            </a:r>
          </a:p>
        </p:txBody>
      </p:sp>
      <p:sp>
        <p:nvSpPr>
          <p:cNvPr id="53" name="Text Placeholder 18">
            <a:extLst>
              <a:ext uri="{FF2B5EF4-FFF2-40B4-BE49-F238E27FC236}">
                <a16:creationId xmlns:a16="http://schemas.microsoft.com/office/drawing/2014/main" id="{DA9F100C-7BA2-45EC-B83D-53CEA0F5B911}"/>
              </a:ext>
            </a:extLst>
          </p:cNvPr>
          <p:cNvSpPr>
            <a:spLocks noGrp="1"/>
          </p:cNvSpPr>
          <p:nvPr>
            <p:ph type="body" sz="quarter" idx="49" hasCustomPrompt="1"/>
          </p:nvPr>
        </p:nvSpPr>
        <p:spPr>
          <a:xfrm>
            <a:off x="352425" y="5854174"/>
            <a:ext cx="1872000" cy="176664"/>
          </a:xfrm>
        </p:spPr>
        <p:txBody>
          <a:bodyPr wrap="none" anchor="ctr">
            <a:normAutofit/>
          </a:bodyPr>
          <a:lstStyle>
            <a:lvl1pPr>
              <a:defRPr sz="1000" b="0"/>
            </a:lvl1pPr>
          </a:lstStyle>
          <a:p>
            <a:pPr lvl="0"/>
            <a:r>
              <a:rPr lang="en-US"/>
              <a:t>T. +44(0) 00 000 000</a:t>
            </a:r>
          </a:p>
        </p:txBody>
      </p:sp>
      <p:sp>
        <p:nvSpPr>
          <p:cNvPr id="54" name="Text Placeholder 18">
            <a:extLst>
              <a:ext uri="{FF2B5EF4-FFF2-40B4-BE49-F238E27FC236}">
                <a16:creationId xmlns:a16="http://schemas.microsoft.com/office/drawing/2014/main" id="{0C0416F7-991B-4D29-96C8-C51254159FC3}"/>
              </a:ext>
            </a:extLst>
          </p:cNvPr>
          <p:cNvSpPr>
            <a:spLocks noGrp="1"/>
          </p:cNvSpPr>
          <p:nvPr>
            <p:ph type="body" sz="quarter" idx="50" hasCustomPrompt="1"/>
          </p:nvPr>
        </p:nvSpPr>
        <p:spPr>
          <a:xfrm>
            <a:off x="352425" y="6037065"/>
            <a:ext cx="1889650" cy="176664"/>
          </a:xfrm>
        </p:spPr>
        <p:txBody>
          <a:bodyPr wrap="none" anchor="ctr">
            <a:normAutofit/>
          </a:bodyPr>
          <a:lstStyle>
            <a:lvl1pPr>
              <a:defRPr sz="1000" b="0"/>
            </a:lvl1pPr>
          </a:lstStyle>
          <a:p>
            <a:pPr lvl="0"/>
            <a:r>
              <a:rPr lang="en-US"/>
              <a:t>E. email@westminster-abbey.org</a:t>
            </a:r>
          </a:p>
        </p:txBody>
      </p:sp>
      <p:sp>
        <p:nvSpPr>
          <p:cNvPr id="55" name="Text Placeholder 18">
            <a:extLst>
              <a:ext uri="{FF2B5EF4-FFF2-40B4-BE49-F238E27FC236}">
                <a16:creationId xmlns:a16="http://schemas.microsoft.com/office/drawing/2014/main" id="{439AA3A3-03D7-4344-A6CB-AEB2A0D03762}"/>
              </a:ext>
            </a:extLst>
          </p:cNvPr>
          <p:cNvSpPr>
            <a:spLocks noGrp="1"/>
          </p:cNvSpPr>
          <p:nvPr>
            <p:ph type="body" sz="quarter" idx="51" hasCustomPrompt="1"/>
          </p:nvPr>
        </p:nvSpPr>
        <p:spPr>
          <a:xfrm>
            <a:off x="2476722" y="5852771"/>
            <a:ext cx="1872000" cy="176664"/>
          </a:xfrm>
        </p:spPr>
        <p:txBody>
          <a:bodyPr wrap="none" anchor="ctr">
            <a:normAutofit/>
          </a:bodyPr>
          <a:lstStyle>
            <a:lvl1pPr>
              <a:defRPr sz="1000" b="0"/>
            </a:lvl1pPr>
          </a:lstStyle>
          <a:p>
            <a:pPr lvl="0"/>
            <a:r>
              <a:rPr lang="en-US"/>
              <a:t>T. +44(0) 00 000 000</a:t>
            </a:r>
          </a:p>
        </p:txBody>
      </p:sp>
      <p:sp>
        <p:nvSpPr>
          <p:cNvPr id="56" name="Text Placeholder 18">
            <a:extLst>
              <a:ext uri="{FF2B5EF4-FFF2-40B4-BE49-F238E27FC236}">
                <a16:creationId xmlns:a16="http://schemas.microsoft.com/office/drawing/2014/main" id="{7C92F8F7-D6E4-4002-AA4F-782EC5EF4B06}"/>
              </a:ext>
            </a:extLst>
          </p:cNvPr>
          <p:cNvSpPr>
            <a:spLocks noGrp="1"/>
          </p:cNvSpPr>
          <p:nvPr>
            <p:ph type="body" sz="quarter" idx="52" hasCustomPrompt="1"/>
          </p:nvPr>
        </p:nvSpPr>
        <p:spPr>
          <a:xfrm>
            <a:off x="2476722" y="6035662"/>
            <a:ext cx="1889650" cy="176664"/>
          </a:xfrm>
        </p:spPr>
        <p:txBody>
          <a:bodyPr wrap="none" anchor="ctr">
            <a:normAutofit/>
          </a:bodyPr>
          <a:lstStyle>
            <a:lvl1pPr>
              <a:defRPr sz="1000" b="0"/>
            </a:lvl1pPr>
          </a:lstStyle>
          <a:p>
            <a:pPr lvl="0"/>
            <a:r>
              <a:rPr lang="en-US"/>
              <a:t>E. email@westminster-abbey.org</a:t>
            </a:r>
          </a:p>
        </p:txBody>
      </p:sp>
      <p:sp>
        <p:nvSpPr>
          <p:cNvPr id="57" name="Text Placeholder 18">
            <a:extLst>
              <a:ext uri="{FF2B5EF4-FFF2-40B4-BE49-F238E27FC236}">
                <a16:creationId xmlns:a16="http://schemas.microsoft.com/office/drawing/2014/main" id="{C8BEFEC5-045F-473C-B383-40D024F8D86A}"/>
              </a:ext>
            </a:extLst>
          </p:cNvPr>
          <p:cNvSpPr>
            <a:spLocks noGrp="1"/>
          </p:cNvSpPr>
          <p:nvPr>
            <p:ph type="body" sz="quarter" idx="53" hasCustomPrompt="1"/>
          </p:nvPr>
        </p:nvSpPr>
        <p:spPr>
          <a:xfrm>
            <a:off x="4572000" y="5853473"/>
            <a:ext cx="1872000" cy="176664"/>
          </a:xfrm>
        </p:spPr>
        <p:txBody>
          <a:bodyPr wrap="none" anchor="ctr">
            <a:normAutofit/>
          </a:bodyPr>
          <a:lstStyle>
            <a:lvl1pPr>
              <a:defRPr sz="1000" b="0"/>
            </a:lvl1pPr>
          </a:lstStyle>
          <a:p>
            <a:pPr lvl="0"/>
            <a:r>
              <a:rPr lang="en-US"/>
              <a:t>T. +44(0) 00 000 000</a:t>
            </a:r>
          </a:p>
        </p:txBody>
      </p:sp>
      <p:sp>
        <p:nvSpPr>
          <p:cNvPr id="58" name="Text Placeholder 18">
            <a:extLst>
              <a:ext uri="{FF2B5EF4-FFF2-40B4-BE49-F238E27FC236}">
                <a16:creationId xmlns:a16="http://schemas.microsoft.com/office/drawing/2014/main" id="{DDACFD36-2DB3-4828-911B-02FC63D77DE0}"/>
              </a:ext>
            </a:extLst>
          </p:cNvPr>
          <p:cNvSpPr>
            <a:spLocks noGrp="1"/>
          </p:cNvSpPr>
          <p:nvPr>
            <p:ph type="body" sz="quarter" idx="54" hasCustomPrompt="1"/>
          </p:nvPr>
        </p:nvSpPr>
        <p:spPr>
          <a:xfrm>
            <a:off x="4572000" y="6036364"/>
            <a:ext cx="1889650" cy="176664"/>
          </a:xfrm>
        </p:spPr>
        <p:txBody>
          <a:bodyPr wrap="none" anchor="ctr">
            <a:normAutofit/>
          </a:bodyPr>
          <a:lstStyle>
            <a:lvl1pPr>
              <a:defRPr sz="1000" b="0"/>
            </a:lvl1pPr>
          </a:lstStyle>
          <a:p>
            <a:pPr lvl="0"/>
            <a:r>
              <a:rPr lang="en-US"/>
              <a:t>E. email@westminster-abbey.org</a:t>
            </a:r>
          </a:p>
        </p:txBody>
      </p:sp>
      <p:sp>
        <p:nvSpPr>
          <p:cNvPr id="59" name="Text Placeholder 18">
            <a:extLst>
              <a:ext uri="{FF2B5EF4-FFF2-40B4-BE49-F238E27FC236}">
                <a16:creationId xmlns:a16="http://schemas.microsoft.com/office/drawing/2014/main" id="{5A599F55-8D9A-4407-B2EF-B9E65D594B76}"/>
              </a:ext>
            </a:extLst>
          </p:cNvPr>
          <p:cNvSpPr>
            <a:spLocks noGrp="1"/>
          </p:cNvSpPr>
          <p:nvPr>
            <p:ph type="body" sz="quarter" idx="55" hasCustomPrompt="1"/>
          </p:nvPr>
        </p:nvSpPr>
        <p:spPr>
          <a:xfrm>
            <a:off x="6736686" y="5852771"/>
            <a:ext cx="1872000" cy="176664"/>
          </a:xfrm>
        </p:spPr>
        <p:txBody>
          <a:bodyPr wrap="none" anchor="ctr">
            <a:normAutofit/>
          </a:bodyPr>
          <a:lstStyle>
            <a:lvl1pPr>
              <a:defRPr sz="1000" b="0"/>
            </a:lvl1pPr>
          </a:lstStyle>
          <a:p>
            <a:pPr lvl="0"/>
            <a:r>
              <a:rPr lang="en-US"/>
              <a:t>T. +44(0) 00 000 000</a:t>
            </a:r>
          </a:p>
        </p:txBody>
      </p:sp>
      <p:sp>
        <p:nvSpPr>
          <p:cNvPr id="60" name="Text Placeholder 18">
            <a:extLst>
              <a:ext uri="{FF2B5EF4-FFF2-40B4-BE49-F238E27FC236}">
                <a16:creationId xmlns:a16="http://schemas.microsoft.com/office/drawing/2014/main" id="{CB32E303-88DD-490E-9D91-305BD698CE74}"/>
              </a:ext>
            </a:extLst>
          </p:cNvPr>
          <p:cNvSpPr>
            <a:spLocks noGrp="1"/>
          </p:cNvSpPr>
          <p:nvPr>
            <p:ph type="body" sz="quarter" idx="56" hasCustomPrompt="1"/>
          </p:nvPr>
        </p:nvSpPr>
        <p:spPr>
          <a:xfrm>
            <a:off x="6736686" y="6035662"/>
            <a:ext cx="1889650" cy="176664"/>
          </a:xfrm>
        </p:spPr>
        <p:txBody>
          <a:bodyPr wrap="none" anchor="ctr">
            <a:normAutofit/>
          </a:bodyPr>
          <a:lstStyle>
            <a:lvl1pPr>
              <a:defRPr sz="1000" b="0"/>
            </a:lvl1pPr>
          </a:lstStyle>
          <a:p>
            <a:pPr lvl="0"/>
            <a:r>
              <a:rPr lang="en-US"/>
              <a:t>E. email@westminster-abbey.org</a:t>
            </a:r>
          </a:p>
        </p:txBody>
      </p:sp>
    </p:spTree>
    <p:extLst>
      <p:ext uri="{BB962C8B-B14F-4D97-AF65-F5344CB8AC3E}">
        <p14:creationId xmlns:p14="http://schemas.microsoft.com/office/powerpoint/2010/main" val="43177385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back-cover">
    <p:bg>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63794" y="1868878"/>
            <a:ext cx="8139248" cy="698826"/>
          </a:xfrm>
        </p:spPr>
        <p:txBody>
          <a:bodyPr/>
          <a:lstStyle>
            <a:lvl1pPr>
              <a:lnSpc>
                <a:spcPct val="100000"/>
              </a:lnSpc>
              <a:defRPr sz="3400"/>
            </a:lvl1pPr>
          </a:lstStyle>
          <a:p>
            <a:r>
              <a:rPr lang="en-US"/>
              <a:t>Thank you.</a:t>
            </a:r>
          </a:p>
        </p:txBody>
      </p:sp>
      <p:sp>
        <p:nvSpPr>
          <p:cNvPr id="5" name="Footer Placeholder 4"/>
          <p:cNvSpPr>
            <a:spLocks noGrp="1"/>
          </p:cNvSpPr>
          <p:nvPr>
            <p:ph type="ftr" sz="quarter" idx="11"/>
          </p:nvPr>
        </p:nvSpPr>
        <p:spPr/>
        <p:txBody>
          <a:bodyPr/>
          <a:lstStyle/>
          <a:p>
            <a:r>
              <a:rPr lang="en-GB"/>
              <a:t>©2019 Dean and Chapter of Westminster</a:t>
            </a:r>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a:t>Document running header</a:t>
            </a:r>
          </a:p>
        </p:txBody>
      </p:sp>
      <p:cxnSp>
        <p:nvCxnSpPr>
          <p:cNvPr id="8" name="Straight Connector 7">
            <a:extLst>
              <a:ext uri="{FF2B5EF4-FFF2-40B4-BE49-F238E27FC236}">
                <a16:creationId xmlns:a16="http://schemas.microsoft.com/office/drawing/2014/main" id="{B3AAE61D-927D-4B65-9780-71BB9601EB5F}"/>
              </a:ext>
            </a:extLst>
          </p:cNvPr>
          <p:cNvCxnSpPr/>
          <p:nvPr userDrawn="1"/>
        </p:nvCxnSpPr>
        <p:spPr>
          <a:xfrm>
            <a:off x="358775" y="1827582"/>
            <a:ext cx="842644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0" name="Text Placeholder 9">
            <a:extLst>
              <a:ext uri="{FF2B5EF4-FFF2-40B4-BE49-F238E27FC236}">
                <a16:creationId xmlns:a16="http://schemas.microsoft.com/office/drawing/2014/main" id="{9E7C2DC7-BD2E-40A4-A00A-E5CA7FA69F3A}"/>
              </a:ext>
            </a:extLst>
          </p:cNvPr>
          <p:cNvSpPr>
            <a:spLocks noGrp="1"/>
          </p:cNvSpPr>
          <p:nvPr>
            <p:ph type="body" sz="quarter" idx="14" hasCustomPrompt="1"/>
          </p:nvPr>
        </p:nvSpPr>
        <p:spPr>
          <a:xfrm>
            <a:off x="352949" y="3429001"/>
            <a:ext cx="1908175" cy="2350910"/>
          </a:xfrm>
        </p:spPr>
        <p:txBody>
          <a:bodyPr>
            <a:normAutofit/>
          </a:bodyPr>
          <a:lstStyle>
            <a:lvl1pPr>
              <a:spcAft>
                <a:spcPts val="200"/>
              </a:spcAft>
              <a:defRPr sz="1000" b="0"/>
            </a:lvl1pPr>
          </a:lstStyle>
          <a:p>
            <a:pPr lvl="0"/>
            <a:r>
              <a:rPr lang="en-US"/>
              <a:t>Address etc.</a:t>
            </a:r>
          </a:p>
        </p:txBody>
      </p:sp>
      <p:sp>
        <p:nvSpPr>
          <p:cNvPr id="11" name="Text Placeholder 9">
            <a:extLst>
              <a:ext uri="{FF2B5EF4-FFF2-40B4-BE49-F238E27FC236}">
                <a16:creationId xmlns:a16="http://schemas.microsoft.com/office/drawing/2014/main" id="{E64054F9-6A19-4BC5-90AC-D24B07AC5C5C}"/>
              </a:ext>
            </a:extLst>
          </p:cNvPr>
          <p:cNvSpPr>
            <a:spLocks noGrp="1"/>
          </p:cNvSpPr>
          <p:nvPr>
            <p:ph type="body" sz="quarter" idx="15" hasCustomPrompt="1"/>
          </p:nvPr>
        </p:nvSpPr>
        <p:spPr>
          <a:xfrm>
            <a:off x="2695075" y="3410147"/>
            <a:ext cx="1705134" cy="2350910"/>
          </a:xfrm>
        </p:spPr>
        <p:txBody>
          <a:bodyPr>
            <a:normAutofit/>
          </a:bodyPr>
          <a:lstStyle>
            <a:lvl1pPr>
              <a:lnSpc>
                <a:spcPct val="140000"/>
              </a:lnSpc>
              <a:spcAft>
                <a:spcPts val="0"/>
              </a:spcAft>
              <a:defRPr sz="1000" b="0"/>
            </a:lvl1pPr>
          </a:lstStyle>
          <a:p>
            <a:pPr lvl="0"/>
            <a:r>
              <a:rPr lang="en-US"/>
              <a:t>Facebook</a:t>
            </a:r>
          </a:p>
          <a:p>
            <a:pPr lvl="0"/>
            <a:r>
              <a:rPr lang="en-US"/>
              <a:t>Twitter</a:t>
            </a:r>
          </a:p>
          <a:p>
            <a:pPr lvl="0"/>
            <a:r>
              <a:rPr lang="en-US"/>
              <a:t>Insta</a:t>
            </a:r>
          </a:p>
          <a:p>
            <a:pPr lvl="0"/>
            <a:r>
              <a:rPr lang="en-US"/>
              <a:t>YouTube</a:t>
            </a:r>
          </a:p>
          <a:p>
            <a:pPr lvl="0"/>
            <a:r>
              <a:rPr lang="en-US"/>
              <a:t>Tumbler</a:t>
            </a:r>
          </a:p>
          <a:p>
            <a:pPr lvl="0"/>
            <a:r>
              <a:rPr lang="en-US"/>
              <a:t>LinkedIn</a:t>
            </a:r>
          </a:p>
        </p:txBody>
      </p:sp>
      <p:grpSp>
        <p:nvGrpSpPr>
          <p:cNvPr id="7" name="Group 6">
            <a:extLst>
              <a:ext uri="{FF2B5EF4-FFF2-40B4-BE49-F238E27FC236}">
                <a16:creationId xmlns:a16="http://schemas.microsoft.com/office/drawing/2014/main" id="{F3C3D3EB-C72B-4258-879B-70056FCC6A3A}"/>
              </a:ext>
            </a:extLst>
          </p:cNvPr>
          <p:cNvGrpSpPr/>
          <p:nvPr userDrawn="1"/>
        </p:nvGrpSpPr>
        <p:grpSpPr>
          <a:xfrm>
            <a:off x="2492033" y="3473374"/>
            <a:ext cx="113466" cy="1175704"/>
            <a:chOff x="2492033" y="3674994"/>
            <a:chExt cx="113466" cy="1175704"/>
          </a:xfrm>
        </p:grpSpPr>
        <p:pic>
          <p:nvPicPr>
            <p:cNvPr id="13" name="Picture 12" descr="A picture containing cross&#10;&#10;Description automatically generated">
              <a:extLst>
                <a:ext uri="{FF2B5EF4-FFF2-40B4-BE49-F238E27FC236}">
                  <a16:creationId xmlns:a16="http://schemas.microsoft.com/office/drawing/2014/main" id="{E376EF90-A0FC-41AF-89FE-E4EF7283D623}"/>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2495806" y="3674994"/>
              <a:ext cx="108258" cy="107743"/>
            </a:xfrm>
            <a:prstGeom prst="rect">
              <a:avLst/>
            </a:prstGeom>
          </p:spPr>
        </p:pic>
        <p:pic>
          <p:nvPicPr>
            <p:cNvPr id="15" name="Picture 14" descr="A close up of a sign&#10;&#10;Description automatically generated">
              <a:extLst>
                <a:ext uri="{FF2B5EF4-FFF2-40B4-BE49-F238E27FC236}">
                  <a16:creationId xmlns:a16="http://schemas.microsoft.com/office/drawing/2014/main" id="{08D52E73-9DB6-4E6B-97EF-C0BAC9F4EE7E}"/>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2495807" y="4102870"/>
              <a:ext cx="108258" cy="108258"/>
            </a:xfrm>
            <a:prstGeom prst="rect">
              <a:avLst/>
            </a:prstGeom>
          </p:spPr>
        </p:pic>
        <p:pic>
          <p:nvPicPr>
            <p:cNvPr id="17" name="Picture 16" descr="A close up of a sign&#10;&#10;Description automatically generated">
              <a:extLst>
                <a:ext uri="{FF2B5EF4-FFF2-40B4-BE49-F238E27FC236}">
                  <a16:creationId xmlns:a16="http://schemas.microsoft.com/office/drawing/2014/main" id="{C771B777-F196-48F9-85AB-475FD0EDBA98}"/>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2492033" y="4742956"/>
              <a:ext cx="108258" cy="107742"/>
            </a:xfrm>
            <a:prstGeom prst="rect">
              <a:avLst/>
            </a:prstGeom>
          </p:spPr>
        </p:pic>
        <p:pic>
          <p:nvPicPr>
            <p:cNvPr id="19" name="Picture 18" descr="A close up of a sign&#10;&#10;Description automatically generated">
              <a:extLst>
                <a:ext uri="{FF2B5EF4-FFF2-40B4-BE49-F238E27FC236}">
                  <a16:creationId xmlns:a16="http://schemas.microsoft.com/office/drawing/2014/main" id="{8377C3C0-C3A9-412A-82B7-B1525C334BD6}"/>
                </a:ext>
              </a:extLst>
            </p:cNvPr>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a:off x="2492033" y="4534893"/>
              <a:ext cx="108258" cy="108258"/>
            </a:xfrm>
            <a:prstGeom prst="rect">
              <a:avLst/>
            </a:prstGeom>
          </p:spPr>
        </p:pic>
        <p:pic>
          <p:nvPicPr>
            <p:cNvPr id="21" name="Picture 20">
              <a:extLst>
                <a:ext uri="{FF2B5EF4-FFF2-40B4-BE49-F238E27FC236}">
                  <a16:creationId xmlns:a16="http://schemas.microsoft.com/office/drawing/2014/main" id="{166C5485-A1A2-4C7D-82E6-73068E67F3E6}"/>
                </a:ext>
              </a:extLst>
            </p:cNvPr>
            <p:cNvPicPr>
              <a:picLocks noChangeAspect="1"/>
            </p:cNvPicPr>
            <p:nvPr userDrawn="1"/>
          </p:nvPicPr>
          <p:blipFill>
            <a:blip r:embed="rId6" cstate="screen">
              <a:extLst>
                <a:ext uri="{28A0092B-C50C-407E-A947-70E740481C1C}">
                  <a14:useLocalDpi xmlns:a14="http://schemas.microsoft.com/office/drawing/2010/main"/>
                </a:ext>
              </a:extLst>
            </a:blip>
            <a:stretch>
              <a:fillRect/>
            </a:stretch>
          </p:blipFill>
          <p:spPr>
            <a:xfrm>
              <a:off x="2495806" y="3889250"/>
              <a:ext cx="109693" cy="109693"/>
            </a:xfrm>
            <a:prstGeom prst="rect">
              <a:avLst/>
            </a:prstGeom>
          </p:spPr>
        </p:pic>
        <p:pic>
          <p:nvPicPr>
            <p:cNvPr id="23" name="Picture 22" descr="A close up of a sign&#10;&#10;Description automatically generated">
              <a:extLst>
                <a:ext uri="{FF2B5EF4-FFF2-40B4-BE49-F238E27FC236}">
                  <a16:creationId xmlns:a16="http://schemas.microsoft.com/office/drawing/2014/main" id="{553D5E8F-EF88-4B96-98FD-B0BE556CCD17}"/>
                </a:ext>
              </a:extLst>
            </p:cNvPr>
            <p:cNvPicPr>
              <a:picLocks noChangeAspect="1"/>
            </p:cNvPicPr>
            <p:nvPr userDrawn="1"/>
          </p:nvPicPr>
          <p:blipFill>
            <a:blip r:embed="rId7" cstate="screen">
              <a:extLst>
                <a:ext uri="{28A0092B-C50C-407E-A947-70E740481C1C}">
                  <a14:useLocalDpi xmlns:a14="http://schemas.microsoft.com/office/drawing/2010/main"/>
                </a:ext>
              </a:extLst>
            </a:blip>
            <a:stretch>
              <a:fillRect/>
            </a:stretch>
          </p:blipFill>
          <p:spPr>
            <a:xfrm>
              <a:off x="2492033" y="4321776"/>
              <a:ext cx="108258" cy="108258"/>
            </a:xfrm>
            <a:prstGeom prst="rect">
              <a:avLst/>
            </a:prstGeom>
          </p:spPr>
        </p:pic>
      </p:grpSp>
      <p:sp>
        <p:nvSpPr>
          <p:cNvPr id="4" name="Text Placeholder 3">
            <a:extLst>
              <a:ext uri="{FF2B5EF4-FFF2-40B4-BE49-F238E27FC236}">
                <a16:creationId xmlns:a16="http://schemas.microsoft.com/office/drawing/2014/main" id="{B60E535C-DCC8-4E2D-BB08-CD11E6C93058}"/>
              </a:ext>
            </a:extLst>
          </p:cNvPr>
          <p:cNvSpPr>
            <a:spLocks noGrp="1"/>
          </p:cNvSpPr>
          <p:nvPr>
            <p:ph type="body" sz="quarter" idx="16" hasCustomPrompt="1"/>
          </p:nvPr>
        </p:nvSpPr>
        <p:spPr>
          <a:xfrm>
            <a:off x="363794" y="2952634"/>
            <a:ext cx="1908175" cy="323379"/>
          </a:xfrm>
        </p:spPr>
        <p:txBody>
          <a:bodyPr/>
          <a:lstStyle>
            <a:lvl1pPr>
              <a:spcAft>
                <a:spcPts val="0"/>
              </a:spcAft>
              <a:defRPr b="1">
                <a:latin typeface="+mj-lt"/>
              </a:defRPr>
            </a:lvl1pPr>
          </a:lstStyle>
          <a:p>
            <a:pPr lvl="0"/>
            <a:r>
              <a:rPr lang="en-US"/>
              <a:t>Contact us.</a:t>
            </a:r>
          </a:p>
        </p:txBody>
      </p:sp>
      <p:sp>
        <p:nvSpPr>
          <p:cNvPr id="18" name="Text Placeholder 3">
            <a:extLst>
              <a:ext uri="{FF2B5EF4-FFF2-40B4-BE49-F238E27FC236}">
                <a16:creationId xmlns:a16="http://schemas.microsoft.com/office/drawing/2014/main" id="{8AD5C08F-57F7-480C-AEEA-D6E5448D738D}"/>
              </a:ext>
            </a:extLst>
          </p:cNvPr>
          <p:cNvSpPr>
            <a:spLocks noGrp="1"/>
          </p:cNvSpPr>
          <p:nvPr>
            <p:ph type="body" sz="quarter" idx="17" hasCustomPrompt="1"/>
          </p:nvPr>
        </p:nvSpPr>
        <p:spPr>
          <a:xfrm>
            <a:off x="2492033" y="2952633"/>
            <a:ext cx="1908175" cy="323379"/>
          </a:xfrm>
        </p:spPr>
        <p:txBody>
          <a:bodyPr/>
          <a:lstStyle>
            <a:lvl1pPr>
              <a:spcAft>
                <a:spcPts val="0"/>
              </a:spcAft>
              <a:defRPr b="1">
                <a:latin typeface="+mj-lt"/>
              </a:defRPr>
            </a:lvl1pPr>
          </a:lstStyle>
          <a:p>
            <a:pPr lvl="0"/>
            <a:r>
              <a:rPr lang="en-US"/>
              <a:t>Follow us.</a:t>
            </a:r>
          </a:p>
        </p:txBody>
      </p:sp>
    </p:spTree>
    <p:extLst>
      <p:ext uri="{BB962C8B-B14F-4D97-AF65-F5344CB8AC3E}">
        <p14:creationId xmlns:p14="http://schemas.microsoft.com/office/powerpoint/2010/main" val="3436511976"/>
      </p:ext>
    </p:extLst>
  </p:cSld>
  <p:clrMapOvr>
    <a:overrideClrMapping bg1="lt1" tx1="dk1" bg2="lt2" tx2="dk2" accent1="accent1" accent2="accent2" accent3="accent3" accent4="accent4" accent5="accent5" accent6="accent6" hlink="hlink" folHlink="folHlink"/>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p:txBody>
          <a:bodyPr/>
          <a:lstStyle/>
          <a:p>
            <a:r>
              <a:rPr lang="en-GB"/>
              <a:t>©2019 Dean and Chapter of Westminster</a:t>
            </a:r>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a:t>Document running header</a:t>
            </a:r>
          </a:p>
        </p:txBody>
      </p:sp>
    </p:spTree>
    <p:extLst>
      <p:ext uri="{BB962C8B-B14F-4D97-AF65-F5344CB8AC3E}">
        <p14:creationId xmlns:p14="http://schemas.microsoft.com/office/powerpoint/2010/main" val="297089987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blank_no_foo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23817584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764DE79-268F-4C1A-8933-263129D2AF90}" type="datetimeFigureOut">
              <a:rPr lang="en-US" dirty="0"/>
              <a:t>11/16/2023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8F63A3B-78C7-47BE-AE5E-E10140E04643}" type="slidenum">
              <a:rPr lang="en-US" dirty="0"/>
              <a:t>‹#›</a:t>
            </a:fld>
            <a:endParaRPr lang="en-US"/>
          </a:p>
        </p:txBody>
      </p:sp>
    </p:spTree>
    <p:extLst>
      <p:ext uri="{BB962C8B-B14F-4D97-AF65-F5344CB8AC3E}">
        <p14:creationId xmlns:p14="http://schemas.microsoft.com/office/powerpoint/2010/main" val="31170697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col-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nSpc>
                <a:spcPct val="100000"/>
              </a:lnSpc>
              <a:defRPr/>
            </a:lvl1pPr>
          </a:lstStyle>
          <a:p>
            <a:r>
              <a:rPr lang="en-US"/>
              <a:t>Click to edit Master title style</a:t>
            </a:r>
          </a:p>
        </p:txBody>
      </p:sp>
      <p:sp>
        <p:nvSpPr>
          <p:cNvPr id="3" name="Content Placeholder 2"/>
          <p:cNvSpPr>
            <a:spLocks noGrp="1"/>
          </p:cNvSpPr>
          <p:nvPr>
            <p:ph idx="1"/>
          </p:nvPr>
        </p:nvSpPr>
        <p:spPr>
          <a:xfrm>
            <a:off x="363794" y="2396701"/>
            <a:ext cx="8139248" cy="374482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p:cNvSpPr>
            <a:spLocks noGrp="1"/>
          </p:cNvSpPr>
          <p:nvPr>
            <p:ph type="ftr" sz="quarter" idx="11"/>
          </p:nvPr>
        </p:nvSpPr>
        <p:spPr/>
        <p:txBody>
          <a:bodyPr/>
          <a:lstStyle/>
          <a:p>
            <a:r>
              <a:rPr lang="en-GB"/>
              <a:t>©2019 Dean and Chapter of Westminster</a:t>
            </a:r>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a:t>Document running header</a:t>
            </a:r>
          </a:p>
        </p:txBody>
      </p:sp>
    </p:spTree>
    <p:extLst>
      <p:ext uri="{BB962C8B-B14F-4D97-AF65-F5344CB8AC3E}">
        <p14:creationId xmlns:p14="http://schemas.microsoft.com/office/powerpoint/2010/main" val="183457109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col-text">
    <p:spTree>
      <p:nvGrpSpPr>
        <p:cNvPr id="1" name=""/>
        <p:cNvGrpSpPr/>
        <p:nvPr/>
      </p:nvGrpSpPr>
      <p:grpSpPr>
        <a:xfrm>
          <a:off x="0" y="0"/>
          <a:ext cx="0" cy="0"/>
          <a:chOff x="0" y="0"/>
          <a:chExt cx="0" cy="0"/>
        </a:xfrm>
      </p:grpSpPr>
      <p:sp>
        <p:nvSpPr>
          <p:cNvPr id="2" name="Title 1"/>
          <p:cNvSpPr>
            <a:spLocks noGrp="1"/>
          </p:cNvSpPr>
          <p:nvPr>
            <p:ph type="title"/>
          </p:nvPr>
        </p:nvSpPr>
        <p:spPr>
          <a:xfrm>
            <a:off x="366363" y="884758"/>
            <a:ext cx="8133625" cy="936956"/>
          </a:xfrm>
        </p:spPr>
        <p:txBody>
          <a:bodyPr/>
          <a:lstStyle/>
          <a:p>
            <a:r>
              <a:rPr lang="en-US"/>
              <a:t>Click to edit Master title style</a:t>
            </a:r>
          </a:p>
        </p:txBody>
      </p:sp>
      <p:sp>
        <p:nvSpPr>
          <p:cNvPr id="3" name="Content Placeholder 2"/>
          <p:cNvSpPr>
            <a:spLocks noGrp="1"/>
          </p:cNvSpPr>
          <p:nvPr>
            <p:ph sz="half" idx="1"/>
          </p:nvPr>
        </p:nvSpPr>
        <p:spPr>
          <a:xfrm>
            <a:off x="363794" y="2396701"/>
            <a:ext cx="3886200" cy="376914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13788" y="2396702"/>
            <a:ext cx="3886200" cy="376914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11"/>
          </p:nvPr>
        </p:nvSpPr>
        <p:spPr/>
        <p:txBody>
          <a:bodyPr/>
          <a:lstStyle/>
          <a:p>
            <a:r>
              <a:rPr lang="en-GB"/>
              <a:t>©2019 Dean and Chapter of Westminster</a:t>
            </a:r>
          </a:p>
        </p:txBody>
      </p:sp>
      <p:sp>
        <p:nvSpPr>
          <p:cNvPr id="7" name="Slide Number Placeholder 6"/>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1BFC5747-193E-4B1E-9F03-8BE08684C373}"/>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a:t>Document running header</a:t>
            </a:r>
          </a:p>
        </p:txBody>
      </p:sp>
    </p:spTree>
    <p:extLst>
      <p:ext uri="{BB962C8B-B14F-4D97-AF65-F5344CB8AC3E}">
        <p14:creationId xmlns:p14="http://schemas.microsoft.com/office/powerpoint/2010/main" val="325624765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ivider">
    <p:bg>
      <p:bgRef idx="1001">
        <a:schemeClr val="bg1"/>
      </p:bgRef>
    </p:bg>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a:xfrm>
            <a:off x="358775" y="2004413"/>
            <a:ext cx="8139248" cy="3744829"/>
          </a:xfrm>
        </p:spPr>
        <p:txBody>
          <a:bodyPr>
            <a:normAutofit/>
          </a:bodyPr>
          <a:lstStyle>
            <a:lvl1pPr>
              <a:spcAft>
                <a:spcPts val="0"/>
              </a:spcAft>
              <a:defRPr sz="3000" b="1">
                <a:latin typeface="+mj-lt"/>
              </a:defRPr>
            </a:lvl1pPr>
          </a:lstStyle>
          <a:p>
            <a:pPr lvl="0"/>
            <a:r>
              <a:rPr lang="en-US"/>
              <a:t>Main divider heading.</a:t>
            </a:r>
          </a:p>
        </p:txBody>
      </p:sp>
      <p:sp>
        <p:nvSpPr>
          <p:cNvPr id="5" name="Footer Placeholder 4"/>
          <p:cNvSpPr>
            <a:spLocks noGrp="1"/>
          </p:cNvSpPr>
          <p:nvPr>
            <p:ph type="ftr" sz="quarter" idx="11"/>
          </p:nvPr>
        </p:nvSpPr>
        <p:spPr/>
        <p:txBody>
          <a:bodyPr/>
          <a:lstStyle/>
          <a:p>
            <a:r>
              <a:rPr lang="en-GB"/>
              <a:t>©2019 Dean and Chapter of Westminster</a:t>
            </a:r>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a:t>Document running header</a:t>
            </a:r>
          </a:p>
        </p:txBody>
      </p:sp>
      <p:cxnSp>
        <p:nvCxnSpPr>
          <p:cNvPr id="8" name="Straight Connector 7">
            <a:extLst>
              <a:ext uri="{FF2B5EF4-FFF2-40B4-BE49-F238E27FC236}">
                <a16:creationId xmlns:a16="http://schemas.microsoft.com/office/drawing/2014/main" id="{B3AAE61D-927D-4B65-9780-71BB9601EB5F}"/>
              </a:ext>
            </a:extLst>
          </p:cNvPr>
          <p:cNvCxnSpPr/>
          <p:nvPr userDrawn="1"/>
        </p:nvCxnSpPr>
        <p:spPr>
          <a:xfrm>
            <a:off x="358775" y="1827582"/>
            <a:ext cx="842644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57749315"/>
      </p:ext>
    </p:extLst>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col-text-image">
    <p:spTree>
      <p:nvGrpSpPr>
        <p:cNvPr id="1" name=""/>
        <p:cNvGrpSpPr/>
        <p:nvPr/>
      </p:nvGrpSpPr>
      <p:grpSpPr>
        <a:xfrm>
          <a:off x="0" y="0"/>
          <a:ext cx="0" cy="0"/>
          <a:chOff x="0" y="0"/>
          <a:chExt cx="0" cy="0"/>
        </a:xfrm>
      </p:grpSpPr>
      <p:sp>
        <p:nvSpPr>
          <p:cNvPr id="2" name="Title 1"/>
          <p:cNvSpPr>
            <a:spLocks noGrp="1"/>
          </p:cNvSpPr>
          <p:nvPr>
            <p:ph type="title"/>
          </p:nvPr>
        </p:nvSpPr>
        <p:spPr>
          <a:xfrm>
            <a:off x="366363" y="884758"/>
            <a:ext cx="8133625" cy="936956"/>
          </a:xfrm>
        </p:spPr>
        <p:txBody>
          <a:bodyPr/>
          <a:lstStyle/>
          <a:p>
            <a:r>
              <a:rPr lang="en-US"/>
              <a:t>Click to edit Master title style</a:t>
            </a:r>
          </a:p>
        </p:txBody>
      </p:sp>
      <p:sp>
        <p:nvSpPr>
          <p:cNvPr id="3" name="Content Placeholder 2"/>
          <p:cNvSpPr>
            <a:spLocks noGrp="1"/>
          </p:cNvSpPr>
          <p:nvPr>
            <p:ph sz="half" idx="1"/>
          </p:nvPr>
        </p:nvSpPr>
        <p:spPr>
          <a:xfrm>
            <a:off x="363794" y="2396701"/>
            <a:ext cx="3886200" cy="376914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11"/>
          </p:nvPr>
        </p:nvSpPr>
        <p:spPr/>
        <p:txBody>
          <a:bodyPr/>
          <a:lstStyle/>
          <a:p>
            <a:r>
              <a:rPr lang="en-GB"/>
              <a:t>©2019 Dean and Chapter of Westminster</a:t>
            </a:r>
          </a:p>
        </p:txBody>
      </p:sp>
      <p:sp>
        <p:nvSpPr>
          <p:cNvPr id="7" name="Slide Number Placeholder 6"/>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1BFC5747-193E-4B1E-9F03-8BE08684C373}"/>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a:t>Document running header</a:t>
            </a:r>
          </a:p>
        </p:txBody>
      </p:sp>
      <p:sp>
        <p:nvSpPr>
          <p:cNvPr id="10" name="Picture Placeholder 9">
            <a:extLst>
              <a:ext uri="{FF2B5EF4-FFF2-40B4-BE49-F238E27FC236}">
                <a16:creationId xmlns:a16="http://schemas.microsoft.com/office/drawing/2014/main" id="{3A140809-DC3A-474C-A830-00E2A0073C6A}"/>
              </a:ext>
            </a:extLst>
          </p:cNvPr>
          <p:cNvSpPr>
            <a:spLocks noGrp="1"/>
          </p:cNvSpPr>
          <p:nvPr>
            <p:ph type="pic" sz="quarter" idx="14"/>
          </p:nvPr>
        </p:nvSpPr>
        <p:spPr>
          <a:xfrm>
            <a:off x="4894007" y="2292350"/>
            <a:ext cx="3861055" cy="4025900"/>
          </a:xfrm>
          <a:solidFill>
            <a:schemeClr val="bg1">
              <a:lumMod val="95000"/>
            </a:schemeClr>
          </a:solidFill>
        </p:spPr>
        <p:txBody>
          <a:bodyPr anchor="ctr"/>
          <a:lstStyle>
            <a:lvl1pPr algn="ctr">
              <a:defRPr/>
            </a:lvl1pPr>
          </a:lstStyle>
          <a:p>
            <a:endParaRPr lang="en-GB"/>
          </a:p>
        </p:txBody>
      </p:sp>
    </p:spTree>
    <p:extLst>
      <p:ext uri="{BB962C8B-B14F-4D97-AF65-F5344CB8AC3E}">
        <p14:creationId xmlns:p14="http://schemas.microsoft.com/office/powerpoint/2010/main" val="187046945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able">
    <p:spTree>
      <p:nvGrpSpPr>
        <p:cNvPr id="1" name=""/>
        <p:cNvGrpSpPr/>
        <p:nvPr/>
      </p:nvGrpSpPr>
      <p:grpSpPr>
        <a:xfrm>
          <a:off x="0" y="0"/>
          <a:ext cx="0" cy="0"/>
          <a:chOff x="0" y="0"/>
          <a:chExt cx="0" cy="0"/>
        </a:xfrm>
      </p:grpSpPr>
      <p:sp>
        <p:nvSpPr>
          <p:cNvPr id="7" name="Table Placeholder 6">
            <a:extLst>
              <a:ext uri="{FF2B5EF4-FFF2-40B4-BE49-F238E27FC236}">
                <a16:creationId xmlns:a16="http://schemas.microsoft.com/office/drawing/2014/main" id="{55F47E6A-C99D-480D-945D-DC585A0B5FD5}"/>
              </a:ext>
            </a:extLst>
          </p:cNvPr>
          <p:cNvSpPr>
            <a:spLocks noGrp="1"/>
          </p:cNvSpPr>
          <p:nvPr>
            <p:ph type="tbl" sz="quarter" idx="14"/>
          </p:nvPr>
        </p:nvSpPr>
        <p:spPr>
          <a:xfrm>
            <a:off x="360363" y="2395538"/>
            <a:ext cx="8427430" cy="3744912"/>
          </a:xfrm>
        </p:spPr>
        <p:txBody>
          <a:bodyPr anchor="ctr"/>
          <a:lstStyle>
            <a:lvl1pPr algn="ctr">
              <a:defRPr/>
            </a:lvl1pPr>
          </a:lstStyle>
          <a:p>
            <a:endParaRPr lang="en-GB"/>
          </a:p>
        </p:txBody>
      </p:sp>
      <p:sp>
        <p:nvSpPr>
          <p:cNvPr id="2" name="Title 1"/>
          <p:cNvSpPr>
            <a:spLocks noGrp="1"/>
          </p:cNvSpPr>
          <p:nvPr>
            <p:ph type="title"/>
          </p:nvPr>
        </p:nvSpPr>
        <p:spPr/>
        <p:txBody>
          <a:bodyPr/>
          <a:lstStyle>
            <a:lvl1pPr>
              <a:lnSpc>
                <a:spcPct val="100000"/>
              </a:lnSpc>
              <a:defRPr/>
            </a:lvl1pPr>
          </a:lstStyle>
          <a:p>
            <a:r>
              <a:rPr lang="en-US"/>
              <a:t>Click to edit Master title style</a:t>
            </a:r>
          </a:p>
        </p:txBody>
      </p:sp>
      <p:sp>
        <p:nvSpPr>
          <p:cNvPr id="5" name="Footer Placeholder 4"/>
          <p:cNvSpPr>
            <a:spLocks noGrp="1"/>
          </p:cNvSpPr>
          <p:nvPr>
            <p:ph type="ftr" sz="quarter" idx="11"/>
          </p:nvPr>
        </p:nvSpPr>
        <p:spPr/>
        <p:txBody>
          <a:bodyPr/>
          <a:lstStyle/>
          <a:p>
            <a:r>
              <a:rPr lang="en-GB"/>
              <a:t>©2019 Dean and Chapter of Westminster</a:t>
            </a:r>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a:t>Document running header</a:t>
            </a:r>
          </a:p>
        </p:txBody>
      </p:sp>
    </p:spTree>
    <p:extLst>
      <p:ext uri="{BB962C8B-B14F-4D97-AF65-F5344CB8AC3E}">
        <p14:creationId xmlns:p14="http://schemas.microsoft.com/office/powerpoint/2010/main" val="306686917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col-image-header">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16ACE230-9260-46B6-AE41-B8DE843ADB0E}"/>
              </a:ext>
            </a:extLst>
          </p:cNvPr>
          <p:cNvSpPr>
            <a:spLocks noGrp="1"/>
          </p:cNvSpPr>
          <p:nvPr>
            <p:ph type="pic" sz="quarter" idx="15"/>
          </p:nvPr>
        </p:nvSpPr>
        <p:spPr>
          <a:xfrm>
            <a:off x="360363" y="2395538"/>
            <a:ext cx="8427430" cy="3929182"/>
          </a:xfrm>
          <a:solidFill>
            <a:schemeClr val="bg1">
              <a:lumMod val="95000"/>
            </a:schemeClr>
          </a:solidFill>
        </p:spPr>
        <p:txBody>
          <a:bodyPr anchor="ctr"/>
          <a:lstStyle>
            <a:lvl1pPr algn="ctr">
              <a:defRPr/>
            </a:lvl1pPr>
          </a:lstStyle>
          <a:p>
            <a:endParaRPr lang="en-GB"/>
          </a:p>
        </p:txBody>
      </p:sp>
      <p:sp>
        <p:nvSpPr>
          <p:cNvPr id="2" name="Title 1"/>
          <p:cNvSpPr>
            <a:spLocks noGrp="1"/>
          </p:cNvSpPr>
          <p:nvPr>
            <p:ph type="title"/>
          </p:nvPr>
        </p:nvSpPr>
        <p:spPr/>
        <p:txBody>
          <a:bodyPr/>
          <a:lstStyle>
            <a:lvl1pPr>
              <a:lnSpc>
                <a:spcPct val="100000"/>
              </a:lnSpc>
              <a:defRPr/>
            </a:lvl1pPr>
          </a:lstStyle>
          <a:p>
            <a:r>
              <a:rPr lang="en-US"/>
              <a:t>Click to edit Master title style</a:t>
            </a:r>
          </a:p>
        </p:txBody>
      </p:sp>
      <p:sp>
        <p:nvSpPr>
          <p:cNvPr id="5" name="Footer Placeholder 4"/>
          <p:cNvSpPr>
            <a:spLocks noGrp="1"/>
          </p:cNvSpPr>
          <p:nvPr>
            <p:ph type="ftr" sz="quarter" idx="11"/>
          </p:nvPr>
        </p:nvSpPr>
        <p:spPr/>
        <p:txBody>
          <a:bodyPr/>
          <a:lstStyle/>
          <a:p>
            <a:r>
              <a:rPr lang="en-GB"/>
              <a:t>©2019 Dean and Chapter of Westminster</a:t>
            </a:r>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a:t>Document running header</a:t>
            </a:r>
          </a:p>
        </p:txBody>
      </p:sp>
    </p:spTree>
    <p:extLst>
      <p:ext uri="{BB962C8B-B14F-4D97-AF65-F5344CB8AC3E}">
        <p14:creationId xmlns:p14="http://schemas.microsoft.com/office/powerpoint/2010/main" val="157465834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2-col-image">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16ACE230-9260-46B6-AE41-B8DE843ADB0E}"/>
              </a:ext>
            </a:extLst>
          </p:cNvPr>
          <p:cNvSpPr>
            <a:spLocks noGrp="1"/>
          </p:cNvSpPr>
          <p:nvPr>
            <p:ph type="pic" sz="quarter" idx="15"/>
          </p:nvPr>
        </p:nvSpPr>
        <p:spPr>
          <a:xfrm>
            <a:off x="360363" y="1365662"/>
            <a:ext cx="4032000" cy="4959058"/>
          </a:xfrm>
          <a:solidFill>
            <a:schemeClr val="bg1">
              <a:lumMod val="95000"/>
            </a:schemeClr>
          </a:solidFill>
        </p:spPr>
        <p:txBody>
          <a:bodyPr anchor="ctr"/>
          <a:lstStyle>
            <a:lvl1pPr algn="ctr">
              <a:defRPr/>
            </a:lvl1pPr>
          </a:lstStyle>
          <a:p>
            <a:endParaRPr lang="en-GB"/>
          </a:p>
        </p:txBody>
      </p:sp>
      <p:sp>
        <p:nvSpPr>
          <p:cNvPr id="5" name="Footer Placeholder 4"/>
          <p:cNvSpPr>
            <a:spLocks noGrp="1"/>
          </p:cNvSpPr>
          <p:nvPr>
            <p:ph type="ftr" sz="quarter" idx="11"/>
          </p:nvPr>
        </p:nvSpPr>
        <p:spPr/>
        <p:txBody>
          <a:bodyPr/>
          <a:lstStyle/>
          <a:p>
            <a:r>
              <a:rPr lang="en-GB"/>
              <a:t>©2019 Dean and Chapter of Westminster</a:t>
            </a:r>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a:t>Document running header</a:t>
            </a:r>
          </a:p>
        </p:txBody>
      </p:sp>
      <p:sp>
        <p:nvSpPr>
          <p:cNvPr id="7" name="Picture Placeholder 6">
            <a:extLst>
              <a:ext uri="{FF2B5EF4-FFF2-40B4-BE49-F238E27FC236}">
                <a16:creationId xmlns:a16="http://schemas.microsoft.com/office/drawing/2014/main" id="{A321F90D-9B24-42D2-9BF4-79C35BD24F8F}"/>
              </a:ext>
            </a:extLst>
          </p:cNvPr>
          <p:cNvSpPr>
            <a:spLocks noGrp="1"/>
          </p:cNvSpPr>
          <p:nvPr>
            <p:ph type="pic" sz="quarter" idx="16"/>
          </p:nvPr>
        </p:nvSpPr>
        <p:spPr>
          <a:xfrm>
            <a:off x="4603896" y="1365250"/>
            <a:ext cx="4179742" cy="2376000"/>
          </a:xfrm>
          <a:solidFill>
            <a:schemeClr val="bg1">
              <a:lumMod val="95000"/>
            </a:schemeClr>
          </a:solidFill>
        </p:spPr>
        <p:txBody>
          <a:bodyPr anchor="ctr"/>
          <a:lstStyle>
            <a:lvl1pPr algn="ctr">
              <a:defRPr/>
            </a:lvl1pPr>
          </a:lstStyle>
          <a:p>
            <a:endParaRPr lang="en-GB"/>
          </a:p>
        </p:txBody>
      </p:sp>
      <p:sp>
        <p:nvSpPr>
          <p:cNvPr id="10" name="Picture Placeholder 6">
            <a:extLst>
              <a:ext uri="{FF2B5EF4-FFF2-40B4-BE49-F238E27FC236}">
                <a16:creationId xmlns:a16="http://schemas.microsoft.com/office/drawing/2014/main" id="{9724DA0D-2A5D-4999-AD74-F5F04EB45696}"/>
              </a:ext>
            </a:extLst>
          </p:cNvPr>
          <p:cNvSpPr>
            <a:spLocks noGrp="1"/>
          </p:cNvSpPr>
          <p:nvPr>
            <p:ph type="pic" sz="quarter" idx="17"/>
          </p:nvPr>
        </p:nvSpPr>
        <p:spPr>
          <a:xfrm>
            <a:off x="4603895" y="3948720"/>
            <a:ext cx="4179742" cy="2376000"/>
          </a:xfrm>
          <a:solidFill>
            <a:schemeClr val="bg1">
              <a:lumMod val="95000"/>
            </a:schemeClr>
          </a:solidFill>
        </p:spPr>
        <p:txBody>
          <a:bodyPr anchor="ctr"/>
          <a:lstStyle>
            <a:lvl1pPr algn="ctr">
              <a:defRPr/>
            </a:lvl1pPr>
          </a:lstStyle>
          <a:p>
            <a:endParaRPr lang="en-GB"/>
          </a:p>
        </p:txBody>
      </p:sp>
    </p:spTree>
    <p:extLst>
      <p:ext uri="{BB962C8B-B14F-4D97-AF65-F5344CB8AC3E}">
        <p14:creationId xmlns:p14="http://schemas.microsoft.com/office/powerpoint/2010/main" val="63737797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col-image">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16ACE230-9260-46B6-AE41-B8DE843ADB0E}"/>
              </a:ext>
            </a:extLst>
          </p:cNvPr>
          <p:cNvSpPr>
            <a:spLocks noGrp="1"/>
          </p:cNvSpPr>
          <p:nvPr>
            <p:ph type="pic" sz="quarter" idx="15"/>
          </p:nvPr>
        </p:nvSpPr>
        <p:spPr>
          <a:xfrm>
            <a:off x="360363" y="1365662"/>
            <a:ext cx="8427430" cy="4959058"/>
          </a:xfrm>
          <a:solidFill>
            <a:schemeClr val="bg1">
              <a:lumMod val="95000"/>
            </a:schemeClr>
          </a:solidFill>
        </p:spPr>
        <p:txBody>
          <a:bodyPr anchor="ctr"/>
          <a:lstStyle>
            <a:lvl1pPr algn="ctr">
              <a:defRPr/>
            </a:lvl1pPr>
          </a:lstStyle>
          <a:p>
            <a:endParaRPr lang="en-GB"/>
          </a:p>
        </p:txBody>
      </p:sp>
      <p:sp>
        <p:nvSpPr>
          <p:cNvPr id="5" name="Footer Placeholder 4"/>
          <p:cNvSpPr>
            <a:spLocks noGrp="1"/>
          </p:cNvSpPr>
          <p:nvPr>
            <p:ph type="ftr" sz="quarter" idx="11"/>
          </p:nvPr>
        </p:nvSpPr>
        <p:spPr/>
        <p:txBody>
          <a:bodyPr/>
          <a:lstStyle/>
          <a:p>
            <a:r>
              <a:rPr lang="en-GB"/>
              <a:t>©2019 Dean and Chapter of Westminster</a:t>
            </a:r>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a:t>Document running header</a:t>
            </a:r>
          </a:p>
        </p:txBody>
      </p:sp>
    </p:spTree>
    <p:extLst>
      <p:ext uri="{BB962C8B-B14F-4D97-AF65-F5344CB8AC3E}">
        <p14:creationId xmlns:p14="http://schemas.microsoft.com/office/powerpoint/2010/main" val="140663531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png"/><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66363" y="884758"/>
            <a:ext cx="8139248" cy="936956"/>
          </a:xfrm>
          <a:prstGeom prst="rect">
            <a:avLst/>
          </a:prstGeom>
        </p:spPr>
        <p:txBody>
          <a:bodyPr vert="horz" lIns="0" tIns="0" rIns="0" bIns="0" rtlCol="0" anchor="b">
            <a:noAutofit/>
          </a:bodyPr>
          <a:lstStyle/>
          <a:p>
            <a:r>
              <a:rPr lang="en-US"/>
              <a:t>Click to edit Master title style</a:t>
            </a:r>
          </a:p>
        </p:txBody>
      </p:sp>
      <p:sp>
        <p:nvSpPr>
          <p:cNvPr id="3" name="Text Placeholder 2"/>
          <p:cNvSpPr>
            <a:spLocks noGrp="1"/>
          </p:cNvSpPr>
          <p:nvPr>
            <p:ph type="body" idx="1"/>
          </p:nvPr>
        </p:nvSpPr>
        <p:spPr>
          <a:xfrm>
            <a:off x="362752" y="2394955"/>
            <a:ext cx="8139248" cy="3758228"/>
          </a:xfrm>
          <a:prstGeom prst="rect">
            <a:avLst/>
          </a:prstGeom>
        </p:spPr>
        <p:txBody>
          <a:bodyPr vert="horz" lIns="0" tIns="0" rIns="0" bIns="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p:cNvSpPr>
            <a:spLocks noGrp="1"/>
          </p:cNvSpPr>
          <p:nvPr>
            <p:ph type="ftr" sz="quarter" idx="3"/>
          </p:nvPr>
        </p:nvSpPr>
        <p:spPr>
          <a:xfrm>
            <a:off x="363794" y="6435170"/>
            <a:ext cx="3086100" cy="167697"/>
          </a:xfrm>
          <a:prstGeom prst="rect">
            <a:avLst/>
          </a:prstGeom>
        </p:spPr>
        <p:txBody>
          <a:bodyPr vert="horz" lIns="0" tIns="0" rIns="0" bIns="0" rtlCol="0" anchor="ctr"/>
          <a:lstStyle>
            <a:lvl1pPr algn="l">
              <a:defRPr sz="700">
                <a:solidFill>
                  <a:schemeClr val="tx1"/>
                </a:solidFill>
              </a:defRPr>
            </a:lvl1pPr>
          </a:lstStyle>
          <a:p>
            <a:r>
              <a:rPr lang="en-GB"/>
              <a:t>©2019 Dean and Chapter of Westminster</a:t>
            </a:r>
          </a:p>
        </p:txBody>
      </p:sp>
      <p:sp>
        <p:nvSpPr>
          <p:cNvPr id="6" name="Slide Number Placeholder 5"/>
          <p:cNvSpPr>
            <a:spLocks noGrp="1"/>
          </p:cNvSpPr>
          <p:nvPr>
            <p:ph type="sldNum" sz="quarter" idx="4"/>
          </p:nvPr>
        </p:nvSpPr>
        <p:spPr>
          <a:xfrm>
            <a:off x="8456176" y="6421168"/>
            <a:ext cx="331617" cy="195990"/>
          </a:xfrm>
          <a:prstGeom prst="rect">
            <a:avLst/>
          </a:prstGeom>
        </p:spPr>
        <p:txBody>
          <a:bodyPr vert="horz" lIns="0" tIns="0" rIns="0" bIns="0" rtlCol="0" anchor="ctr"/>
          <a:lstStyle>
            <a:lvl1pPr algn="r">
              <a:defRPr sz="700">
                <a:solidFill>
                  <a:schemeClr val="tx1"/>
                </a:solidFill>
              </a:defRPr>
            </a:lvl1pPr>
          </a:lstStyle>
          <a:p>
            <a:fld id="{5DE86334-23EC-43C1-B38B-9861E98188F3}" type="slidenum">
              <a:rPr lang="en-GB" smtClean="0"/>
              <a:pPr/>
              <a:t>‹#›</a:t>
            </a:fld>
            <a:endParaRPr lang="en-GB"/>
          </a:p>
        </p:txBody>
      </p:sp>
      <p:pic>
        <p:nvPicPr>
          <p:cNvPr id="9" name="Picture 8" descr="A picture containing object&#10;&#10;Description automatically generated">
            <a:extLst>
              <a:ext uri="{FF2B5EF4-FFF2-40B4-BE49-F238E27FC236}">
                <a16:creationId xmlns:a16="http://schemas.microsoft.com/office/drawing/2014/main" id="{129EDF4B-FFC4-43E6-8821-09264BA8C5FB}"/>
              </a:ext>
            </a:extLst>
          </p:cNvPr>
          <p:cNvPicPr>
            <a:picLocks noChangeAspect="1"/>
          </p:cNvPicPr>
          <p:nvPr userDrawn="1"/>
        </p:nvPicPr>
        <p:blipFill>
          <a:blip r:embed="rId17" cstate="screen">
            <a:extLst>
              <a:ext uri="{28A0092B-C50C-407E-A947-70E740481C1C}">
                <a14:useLocalDpi xmlns:a14="http://schemas.microsoft.com/office/drawing/2010/main"/>
              </a:ext>
            </a:extLst>
          </a:blip>
          <a:stretch>
            <a:fillRect/>
          </a:stretch>
        </p:blipFill>
        <p:spPr>
          <a:xfrm>
            <a:off x="8505611" y="495270"/>
            <a:ext cx="258872" cy="340911"/>
          </a:xfrm>
          <a:prstGeom prst="rect">
            <a:avLst/>
          </a:prstGeom>
        </p:spPr>
      </p:pic>
      <p:cxnSp>
        <p:nvCxnSpPr>
          <p:cNvPr id="11" name="Straight Connector 10">
            <a:extLst>
              <a:ext uri="{FF2B5EF4-FFF2-40B4-BE49-F238E27FC236}">
                <a16:creationId xmlns:a16="http://schemas.microsoft.com/office/drawing/2014/main" id="{28D71232-FF16-4157-B83A-AE1C34146FB1}"/>
              </a:ext>
            </a:extLst>
          </p:cNvPr>
          <p:cNvCxnSpPr/>
          <p:nvPr userDrawn="1"/>
        </p:nvCxnSpPr>
        <p:spPr>
          <a:xfrm>
            <a:off x="358775" y="331290"/>
            <a:ext cx="842644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3" name="TextBox 12">
            <a:extLst>
              <a:ext uri="{FF2B5EF4-FFF2-40B4-BE49-F238E27FC236}">
                <a16:creationId xmlns:a16="http://schemas.microsoft.com/office/drawing/2014/main" id="{BA75BC7F-8C75-4235-8490-9108DB8F64DC}"/>
              </a:ext>
            </a:extLst>
          </p:cNvPr>
          <p:cNvSpPr txBox="1"/>
          <p:nvPr userDrawn="1"/>
        </p:nvSpPr>
        <p:spPr>
          <a:xfrm>
            <a:off x="358775" y="485914"/>
            <a:ext cx="1199046" cy="153888"/>
          </a:xfrm>
          <a:prstGeom prst="rect">
            <a:avLst/>
          </a:prstGeom>
          <a:noFill/>
        </p:spPr>
        <p:txBody>
          <a:bodyPr wrap="none" lIns="0" tIns="0" rIns="0" bIns="0" rtlCol="0">
            <a:spAutoFit/>
          </a:bodyPr>
          <a:lstStyle/>
          <a:p>
            <a:r>
              <a:rPr lang="en-GB" sz="1000" b="1">
                <a:latin typeface="+mj-lt"/>
              </a:rPr>
              <a:t>Westminster Abbey</a:t>
            </a:r>
          </a:p>
        </p:txBody>
      </p:sp>
    </p:spTree>
    <p:extLst>
      <p:ext uri="{BB962C8B-B14F-4D97-AF65-F5344CB8AC3E}">
        <p14:creationId xmlns:p14="http://schemas.microsoft.com/office/powerpoint/2010/main" val="194552469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4" r:id="rId3"/>
    <p:sldLayoutId id="2147483665" r:id="rId4"/>
    <p:sldLayoutId id="2147483666" r:id="rId5"/>
    <p:sldLayoutId id="2147483667" r:id="rId6"/>
    <p:sldLayoutId id="2147483669" r:id="rId7"/>
    <p:sldLayoutId id="2147483670" r:id="rId8"/>
    <p:sldLayoutId id="2147483668" r:id="rId9"/>
    <p:sldLayoutId id="2147483674" r:id="rId10"/>
    <p:sldLayoutId id="2147483672" r:id="rId11"/>
    <p:sldLayoutId id="2147483671" r:id="rId12"/>
    <p:sldLayoutId id="2147483673" r:id="rId13"/>
    <p:sldLayoutId id="2147483676" r:id="rId14"/>
    <p:sldLayoutId id="2147483677" r:id="rId15"/>
  </p:sldLayoutIdLst>
  <p:hf hdr="0" dt="0"/>
  <p:txStyles>
    <p:titleStyle>
      <a:lvl1pPr algn="l" defTabSz="914400" rtl="0" eaLnBrk="1" latinLnBrk="0" hangingPunct="1">
        <a:lnSpc>
          <a:spcPct val="100000"/>
        </a:lnSpc>
        <a:spcBef>
          <a:spcPct val="0"/>
        </a:spcBef>
        <a:buNone/>
        <a:defRPr sz="2800" b="1" kern="1200">
          <a:solidFill>
            <a:schemeClr val="tx1"/>
          </a:solidFill>
          <a:latin typeface="+mj-lt"/>
          <a:ea typeface="+mj-ea"/>
          <a:cs typeface="+mj-cs"/>
        </a:defRPr>
      </a:lvl1pPr>
    </p:titleStyle>
    <p:body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0" userDrawn="1">
          <p15:clr>
            <a:srgbClr val="F26B43"/>
          </p15:clr>
        </p15:guide>
        <p15:guide id="2" pos="226" userDrawn="1">
          <p15:clr>
            <a:srgbClr val="F26B43"/>
          </p15:clr>
        </p15:guide>
        <p15:guide id="3" pos="5534" userDrawn="1">
          <p15:clr>
            <a:srgbClr val="F26B43"/>
          </p15:clr>
        </p15:guide>
        <p15:guide id="5" orient="horz" pos="1071" userDrawn="1">
          <p15:clr>
            <a:srgbClr val="F26B43"/>
          </p15:clr>
        </p15:guide>
        <p15:guide id="6" orient="horz" pos="1502" userDrawn="1">
          <p15:clr>
            <a:srgbClr val="F26B43"/>
          </p15:clr>
        </p15:guide>
        <p15:guide id="7" orient="horz" pos="4133" userDrawn="1">
          <p15:clr>
            <a:srgbClr val="F26B43"/>
          </p15:clr>
        </p15:guide>
        <p15:guide id="8" pos="5352" userDrawn="1">
          <p15:clr>
            <a:srgbClr val="F26B43"/>
          </p15:clr>
        </p15:guide>
        <p15:guide id="9" orient="horz" pos="3884"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xml"/><Relationship Id="rId1" Type="http://schemas.openxmlformats.org/officeDocument/2006/relationships/slideLayout" Target="../slideLayouts/slideLayout14.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0.xml"/><Relationship Id="rId1" Type="http://schemas.openxmlformats.org/officeDocument/2006/relationships/slideLayout" Target="../slideLayouts/slideLayout15.xml"/></Relationships>
</file>

<file path=ppt/slides/_rels/slide11.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1.xml"/><Relationship Id="rId1" Type="http://schemas.openxmlformats.org/officeDocument/2006/relationships/slideLayout" Target="../slideLayouts/slideLayout15.xml"/><Relationship Id="rId4" Type="http://schemas.openxmlformats.org/officeDocument/2006/relationships/image" Target="../media/image21.jpeg"/></Relationships>
</file>

<file path=ppt/slides/_rels/slide12.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12.xml"/><Relationship Id="rId1" Type="http://schemas.openxmlformats.org/officeDocument/2006/relationships/slideLayout" Target="../slideLayouts/slideLayout15.xml"/></Relationships>
</file>

<file path=ppt/slides/_rels/slide13.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13.xml"/><Relationship Id="rId1" Type="http://schemas.openxmlformats.org/officeDocument/2006/relationships/slideLayout" Target="../slideLayouts/slideLayout15.xml"/><Relationship Id="rId5" Type="http://schemas.openxmlformats.org/officeDocument/2006/relationships/image" Target="../media/image25.jpeg"/><Relationship Id="rId4" Type="http://schemas.openxmlformats.org/officeDocument/2006/relationships/image" Target="../media/image24.jpeg"/></Relationships>
</file>

<file path=ppt/slides/_rels/slide2.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2.xml"/><Relationship Id="rId1" Type="http://schemas.openxmlformats.org/officeDocument/2006/relationships/slideLayout" Target="../slideLayouts/slideLayout14.xml"/><Relationship Id="rId5" Type="http://schemas.openxmlformats.org/officeDocument/2006/relationships/hyperlink" Target="https://forms.office.com/r/yVUPQS6zG7" TargetMode="External"/><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3.xml"/><Relationship Id="rId1" Type="http://schemas.openxmlformats.org/officeDocument/2006/relationships/slideLayout" Target="../slideLayouts/slideLayout15.xml"/></Relationships>
</file>

<file path=ppt/slides/_rels/slide4.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4.xml"/><Relationship Id="rId1" Type="http://schemas.openxmlformats.org/officeDocument/2006/relationships/slideLayout" Target="../slideLayouts/slideLayout15.xml"/></Relationships>
</file>

<file path=ppt/slides/_rels/slide5.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5.xml"/><Relationship Id="rId1" Type="http://schemas.openxmlformats.org/officeDocument/2006/relationships/slideLayout" Target="../slideLayouts/slideLayout15.xml"/><Relationship Id="rId4" Type="http://schemas.openxmlformats.org/officeDocument/2006/relationships/image" Target="../media/image14.png"/></Relationships>
</file>

<file path=ppt/slides/_rels/slide6.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6.xml"/><Relationship Id="rId1" Type="http://schemas.openxmlformats.org/officeDocument/2006/relationships/slideLayout" Target="../slideLayouts/slideLayout15.xml"/></Relationships>
</file>

<file path=ppt/slides/_rels/slide7.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7.xml"/><Relationship Id="rId1" Type="http://schemas.openxmlformats.org/officeDocument/2006/relationships/slideLayout" Target="../slideLayouts/slideLayout15.xml"/></Relationships>
</file>

<file path=ppt/slides/_rels/slide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8.xml"/><Relationship Id="rId1" Type="http://schemas.openxmlformats.org/officeDocument/2006/relationships/slideLayout" Target="../slideLayouts/slideLayout15.xml"/></Relationships>
</file>

<file path=ppt/slides/_rels/slide9.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9.xml"/><Relationship Id="rId1" Type="http://schemas.openxmlformats.org/officeDocument/2006/relationships/slideLayout" Target="../slideLayouts/slideLayout15.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1" name="Text Placeholder 8">
            <a:extLst>
              <a:ext uri="{FF2B5EF4-FFF2-40B4-BE49-F238E27FC236}">
                <a16:creationId xmlns:a16="http://schemas.microsoft.com/office/drawing/2014/main" id="{89EDA66E-A828-594F-9455-0616D047460B}"/>
              </a:ext>
            </a:extLst>
          </p:cNvPr>
          <p:cNvSpPr txBox="1">
            <a:spLocks/>
          </p:cNvSpPr>
          <p:nvPr/>
        </p:nvSpPr>
        <p:spPr>
          <a:xfrm>
            <a:off x="352949" y="649833"/>
            <a:ext cx="6048000" cy="167698"/>
          </a:xfrm>
          <a:prstGeom prst="rect">
            <a:avLst/>
          </a:prstGeom>
        </p:spPr>
        <p:txBody>
          <a:bodyPr lIns="0" anchor="ctr">
            <a:noAutofit/>
          </a:bodyPr>
          <a:lstStyle>
            <a:lvl1pPr marL="0" indent="0" algn="l" defTabSz="914400" rtl="0" eaLnBrk="1" latinLnBrk="0" hangingPunct="1">
              <a:lnSpc>
                <a:spcPct val="100000"/>
              </a:lnSpc>
              <a:spcBef>
                <a:spcPts val="0"/>
              </a:spcBef>
              <a:spcAft>
                <a:spcPts val="0"/>
              </a:spcAft>
              <a:buFont typeface="Arial" panose="020B0604020202020204" pitchFamily="34" charset="0"/>
              <a:buNone/>
              <a:defRPr sz="1000" kern="1200">
                <a:solidFill>
                  <a:schemeClr val="bg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t>Learning</a:t>
            </a:r>
          </a:p>
        </p:txBody>
      </p:sp>
      <p:cxnSp>
        <p:nvCxnSpPr>
          <p:cNvPr id="22" name="Straight Connector 21">
            <a:extLst>
              <a:ext uri="{FF2B5EF4-FFF2-40B4-BE49-F238E27FC236}">
                <a16:creationId xmlns:a16="http://schemas.microsoft.com/office/drawing/2014/main" id="{6EE29C6B-A7B9-854F-BC95-15D8F5B2F261}"/>
              </a:ext>
            </a:extLst>
          </p:cNvPr>
          <p:cNvCxnSpPr/>
          <p:nvPr/>
        </p:nvCxnSpPr>
        <p:spPr>
          <a:xfrm>
            <a:off x="358775" y="331290"/>
            <a:ext cx="8426449"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3" name="TextBox 22">
            <a:extLst>
              <a:ext uri="{FF2B5EF4-FFF2-40B4-BE49-F238E27FC236}">
                <a16:creationId xmlns:a16="http://schemas.microsoft.com/office/drawing/2014/main" id="{427B8111-372F-8844-95F6-013D93C3AF52}"/>
              </a:ext>
            </a:extLst>
          </p:cNvPr>
          <p:cNvSpPr txBox="1"/>
          <p:nvPr/>
        </p:nvSpPr>
        <p:spPr>
          <a:xfrm>
            <a:off x="358775" y="485914"/>
            <a:ext cx="1199046" cy="153888"/>
          </a:xfrm>
          <a:prstGeom prst="rect">
            <a:avLst/>
          </a:prstGeom>
          <a:noFill/>
        </p:spPr>
        <p:txBody>
          <a:bodyPr wrap="none" lIns="0" tIns="0" rIns="0" bIns="0" rtlCol="0">
            <a:spAutoFit/>
          </a:bodyPr>
          <a:lstStyle/>
          <a:p>
            <a:r>
              <a:rPr lang="en-GB" sz="1000" b="1">
                <a:solidFill>
                  <a:schemeClr val="bg1"/>
                </a:solidFill>
                <a:latin typeface="+mj-lt"/>
              </a:rPr>
              <a:t>Westminster Abbey</a:t>
            </a:r>
          </a:p>
        </p:txBody>
      </p:sp>
      <p:pic>
        <p:nvPicPr>
          <p:cNvPr id="24" name="Picture 23">
            <a:extLst>
              <a:ext uri="{FF2B5EF4-FFF2-40B4-BE49-F238E27FC236}">
                <a16:creationId xmlns:a16="http://schemas.microsoft.com/office/drawing/2014/main" id="{DF894A06-709C-2B4B-986E-49B9FB3B60A4}"/>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flipH="1">
            <a:off x="8505493" y="495270"/>
            <a:ext cx="258990" cy="340899"/>
          </a:xfrm>
          <a:prstGeom prst="rect">
            <a:avLst/>
          </a:prstGeom>
        </p:spPr>
      </p:pic>
      <p:sp>
        <p:nvSpPr>
          <p:cNvPr id="28" name="Slide Number Placeholder 3">
            <a:extLst>
              <a:ext uri="{FF2B5EF4-FFF2-40B4-BE49-F238E27FC236}">
                <a16:creationId xmlns:a16="http://schemas.microsoft.com/office/drawing/2014/main" id="{CA67C821-1F59-B141-8BB8-51D4ED6F6169}"/>
              </a:ext>
            </a:extLst>
          </p:cNvPr>
          <p:cNvSpPr txBox="1">
            <a:spLocks/>
          </p:cNvSpPr>
          <p:nvPr/>
        </p:nvSpPr>
        <p:spPr>
          <a:xfrm>
            <a:off x="8456176" y="6421168"/>
            <a:ext cx="331617" cy="195990"/>
          </a:xfrm>
          <a:prstGeom prst="rect">
            <a:avLst/>
          </a:prstGeom>
        </p:spPr>
        <p:txBody>
          <a:bodyPr lIns="0" tIns="0" rIns="0" bIns="0"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5DE86334-23EC-43C1-B38B-9861E98188F3}" type="slidenum">
              <a:rPr lang="en-GB" sz="700" smtClean="0">
                <a:solidFill>
                  <a:schemeClr val="bg1"/>
                </a:solidFill>
              </a:rPr>
              <a:pPr algn="r"/>
              <a:t>1</a:t>
            </a:fld>
            <a:endParaRPr lang="en-GB" sz="700">
              <a:solidFill>
                <a:schemeClr val="bg1"/>
              </a:solidFill>
            </a:endParaRPr>
          </a:p>
        </p:txBody>
      </p:sp>
      <p:sp>
        <p:nvSpPr>
          <p:cNvPr id="8" name="Footer Placeholder 2">
            <a:extLst>
              <a:ext uri="{FF2B5EF4-FFF2-40B4-BE49-F238E27FC236}">
                <a16:creationId xmlns:a16="http://schemas.microsoft.com/office/drawing/2014/main" id="{9DF1C1B0-F1BD-47BC-A23E-BFC4BDF8B584}"/>
              </a:ext>
            </a:extLst>
          </p:cNvPr>
          <p:cNvSpPr txBox="1">
            <a:spLocks/>
          </p:cNvSpPr>
          <p:nvPr/>
        </p:nvSpPr>
        <p:spPr>
          <a:xfrm>
            <a:off x="352949" y="6502955"/>
            <a:ext cx="3086100" cy="167697"/>
          </a:xfrm>
          <a:prstGeom prst="rect">
            <a:avLst/>
          </a:prstGeom>
        </p:spPr>
        <p:txBody>
          <a:bodyPr lIns="91440" tIns="45720" rIns="91440" bIns="45720" anchor="t"/>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GB" sz="700">
                <a:solidFill>
                  <a:schemeClr val="bg1"/>
                </a:solidFill>
              </a:rPr>
              <a:t>©2023 Dean and Chapter of Westminster</a:t>
            </a:r>
          </a:p>
        </p:txBody>
      </p:sp>
      <p:sp>
        <p:nvSpPr>
          <p:cNvPr id="9" name="TextBox 8"/>
          <p:cNvSpPr txBox="1"/>
          <p:nvPr/>
        </p:nvSpPr>
        <p:spPr>
          <a:xfrm>
            <a:off x="352949" y="1358142"/>
            <a:ext cx="1953523" cy="523220"/>
          </a:xfrm>
          <a:prstGeom prst="rect">
            <a:avLst/>
          </a:prstGeom>
          <a:solidFill>
            <a:schemeClr val="tx2"/>
          </a:solidFill>
        </p:spPr>
        <p:txBody>
          <a:bodyPr wrap="square" rtlCol="0">
            <a:spAutoFit/>
          </a:bodyPr>
          <a:lstStyle/>
          <a:p>
            <a:r>
              <a:rPr lang="en-GB" sz="2800" b="1">
                <a:solidFill>
                  <a:schemeClr val="bg1"/>
                </a:solidFill>
                <a:latin typeface="+mj-lt"/>
              </a:rPr>
              <a:t>Christmas</a:t>
            </a:r>
          </a:p>
        </p:txBody>
      </p:sp>
      <p:sp>
        <p:nvSpPr>
          <p:cNvPr id="11" name="TextBox 10">
            <a:extLst>
              <a:ext uri="{FF2B5EF4-FFF2-40B4-BE49-F238E27FC236}">
                <a16:creationId xmlns:a16="http://schemas.microsoft.com/office/drawing/2014/main" id="{01148192-A584-45C5-8DCB-F0C09FCB0900}"/>
              </a:ext>
            </a:extLst>
          </p:cNvPr>
          <p:cNvSpPr txBox="1"/>
          <p:nvPr/>
        </p:nvSpPr>
        <p:spPr>
          <a:xfrm>
            <a:off x="352949" y="2009965"/>
            <a:ext cx="3454776" cy="400110"/>
          </a:xfrm>
          <a:prstGeom prst="rect">
            <a:avLst/>
          </a:prstGeom>
          <a:solidFill>
            <a:schemeClr val="tx2"/>
          </a:solidFill>
        </p:spPr>
        <p:txBody>
          <a:bodyPr wrap="square" rtlCol="0">
            <a:spAutoFit/>
          </a:bodyPr>
          <a:lstStyle/>
          <a:p>
            <a:r>
              <a:rPr lang="en-GB" sz="2000" b="1">
                <a:solidFill>
                  <a:schemeClr val="bg1"/>
                </a:solidFill>
                <a:latin typeface="+mj-lt"/>
              </a:rPr>
              <a:t>A short guide for primary</a:t>
            </a:r>
          </a:p>
        </p:txBody>
      </p:sp>
    </p:spTree>
    <p:extLst>
      <p:ext uri="{BB962C8B-B14F-4D97-AF65-F5344CB8AC3E}">
        <p14:creationId xmlns:p14="http://schemas.microsoft.com/office/powerpoint/2010/main" val="421350049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A group of people in a church&#10;&#10;Description automatically generated">
            <a:extLst>
              <a:ext uri="{FF2B5EF4-FFF2-40B4-BE49-F238E27FC236}">
                <a16:creationId xmlns:a16="http://schemas.microsoft.com/office/drawing/2014/main" id="{F40E6431-80A5-499E-CCEB-FB88FE398568}"/>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389610" y="1950888"/>
            <a:ext cx="2910107" cy="4187814"/>
          </a:xfrm>
          <a:prstGeom prst="rect">
            <a:avLst/>
          </a:prstGeom>
        </p:spPr>
      </p:pic>
      <p:sp>
        <p:nvSpPr>
          <p:cNvPr id="4" name="Text Placeholder 5">
            <a:extLst>
              <a:ext uri="{FF2B5EF4-FFF2-40B4-BE49-F238E27FC236}">
                <a16:creationId xmlns:a16="http://schemas.microsoft.com/office/drawing/2014/main" id="{4C27D166-B52B-49E9-B5C7-83D29B1E2C63}"/>
              </a:ext>
            </a:extLst>
          </p:cNvPr>
          <p:cNvSpPr txBox="1">
            <a:spLocks/>
          </p:cNvSpPr>
          <p:nvPr/>
        </p:nvSpPr>
        <p:spPr>
          <a:xfrm>
            <a:off x="277220" y="70225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a:t>Learning</a:t>
            </a:r>
            <a:endParaRPr lang="en-GB" sz="1000"/>
          </a:p>
        </p:txBody>
      </p:sp>
      <p:sp>
        <p:nvSpPr>
          <p:cNvPr id="3" name="Title 1">
            <a:extLst>
              <a:ext uri="{FF2B5EF4-FFF2-40B4-BE49-F238E27FC236}">
                <a16:creationId xmlns:a16="http://schemas.microsoft.com/office/drawing/2014/main" id="{AE2341C7-2EB1-49BC-8EC2-A80E742D7646}"/>
              </a:ext>
            </a:extLst>
          </p:cNvPr>
          <p:cNvSpPr>
            <a:spLocks noGrp="1"/>
          </p:cNvSpPr>
          <p:nvPr>
            <p:ph type="title"/>
          </p:nvPr>
        </p:nvSpPr>
        <p:spPr>
          <a:xfrm>
            <a:off x="383428" y="1092917"/>
            <a:ext cx="7750296" cy="557150"/>
          </a:xfrm>
        </p:spPr>
        <p:txBody>
          <a:bodyPr>
            <a:normAutofit/>
          </a:bodyPr>
          <a:lstStyle/>
          <a:p>
            <a:r>
              <a:rPr lang="en-US"/>
              <a:t>How is Christmas celebrated?</a:t>
            </a:r>
          </a:p>
        </p:txBody>
      </p:sp>
      <p:sp>
        <p:nvSpPr>
          <p:cNvPr id="10" name="TextBox 1">
            <a:extLst>
              <a:ext uri="{FF2B5EF4-FFF2-40B4-BE49-F238E27FC236}">
                <a16:creationId xmlns:a16="http://schemas.microsoft.com/office/drawing/2014/main" id="{3B3AC08F-1DA6-E1F1-BA2B-DDE9BB776D5C}"/>
              </a:ext>
            </a:extLst>
          </p:cNvPr>
          <p:cNvSpPr txBox="1"/>
          <p:nvPr/>
        </p:nvSpPr>
        <p:spPr>
          <a:xfrm>
            <a:off x="3042249" y="1935192"/>
            <a:ext cx="2743200" cy="369332"/>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en-GB">
              <a:cs typeface="Arial"/>
            </a:endParaRPr>
          </a:p>
        </p:txBody>
      </p:sp>
      <p:sp>
        <p:nvSpPr>
          <p:cNvPr id="19" name="TextBox 18">
            <a:extLst>
              <a:ext uri="{FF2B5EF4-FFF2-40B4-BE49-F238E27FC236}">
                <a16:creationId xmlns:a16="http://schemas.microsoft.com/office/drawing/2014/main" id="{EFEFAAAE-2282-0A19-62B1-3BC713F4383A}"/>
              </a:ext>
            </a:extLst>
          </p:cNvPr>
          <p:cNvSpPr txBox="1"/>
          <p:nvPr/>
        </p:nvSpPr>
        <p:spPr>
          <a:xfrm>
            <a:off x="3642136" y="2676108"/>
            <a:ext cx="5126147" cy="313932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dirty="0">
                <a:cs typeface="Arial"/>
              </a:rPr>
              <a:t>Christmas Day is often celebrated with a special meal for friends and family, giving gifts and singing carols together, which are all traditions. </a:t>
            </a:r>
          </a:p>
          <a:p>
            <a:endParaRPr lang="en-GB">
              <a:cs typeface="Arial"/>
            </a:endParaRPr>
          </a:p>
          <a:p>
            <a:r>
              <a:rPr lang="en-GB" dirty="0">
                <a:cs typeface="Arial"/>
              </a:rPr>
              <a:t>People often think of Christmas Day as the day presents are delivered by Father Christmas – also known as Santa Claus or St Nicholas. St Nicholas was a Christian bishop who helped the needy by giving them gifts.</a:t>
            </a:r>
          </a:p>
          <a:p>
            <a:endParaRPr lang="en-GB">
              <a:cs typeface="Arial"/>
            </a:endParaRPr>
          </a:p>
          <a:p>
            <a:endParaRPr lang="en-GB">
              <a:cs typeface="Arial"/>
            </a:endParaRPr>
          </a:p>
        </p:txBody>
      </p:sp>
    </p:spTree>
    <p:extLst>
      <p:ext uri="{BB962C8B-B14F-4D97-AF65-F5344CB8AC3E}">
        <p14:creationId xmlns:p14="http://schemas.microsoft.com/office/powerpoint/2010/main" val="410644730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3F0156-4F0C-4076-BD0A-84BE781F5C33}"/>
              </a:ext>
            </a:extLst>
          </p:cNvPr>
          <p:cNvSpPr>
            <a:spLocks noGrp="1"/>
          </p:cNvSpPr>
          <p:nvPr>
            <p:ph type="title"/>
          </p:nvPr>
        </p:nvSpPr>
        <p:spPr>
          <a:xfrm>
            <a:off x="363794" y="1031230"/>
            <a:ext cx="8139248" cy="594493"/>
          </a:xfrm>
        </p:spPr>
        <p:txBody>
          <a:bodyPr/>
          <a:lstStyle/>
          <a:p>
            <a:r>
              <a:rPr lang="en-US"/>
              <a:t>Nativity Plays </a:t>
            </a:r>
            <a:endParaRPr lang="en-GB"/>
          </a:p>
        </p:txBody>
      </p:sp>
      <p:sp>
        <p:nvSpPr>
          <p:cNvPr id="3" name="Content Placeholder 2">
            <a:extLst>
              <a:ext uri="{FF2B5EF4-FFF2-40B4-BE49-F238E27FC236}">
                <a16:creationId xmlns:a16="http://schemas.microsoft.com/office/drawing/2014/main" id="{EFF968D5-16DC-45CC-A93A-3BFF23402730}"/>
              </a:ext>
            </a:extLst>
          </p:cNvPr>
          <p:cNvSpPr>
            <a:spLocks noGrp="1"/>
          </p:cNvSpPr>
          <p:nvPr>
            <p:ph idx="1"/>
          </p:nvPr>
        </p:nvSpPr>
        <p:spPr>
          <a:xfrm>
            <a:off x="360001" y="1793260"/>
            <a:ext cx="5016564" cy="3810000"/>
          </a:xfrm>
        </p:spPr>
        <p:txBody>
          <a:bodyPr vert="horz" lIns="0" tIns="0" rIns="0" bIns="0" rtlCol="0" anchor="t">
            <a:normAutofit/>
          </a:bodyPr>
          <a:lstStyle/>
          <a:p>
            <a:pPr algn="just"/>
            <a:r>
              <a:rPr lang="en-GB" sz="1800"/>
              <a:t>In schools and churches many children perform plays which show key moments from the story of the Nativity.</a:t>
            </a:r>
            <a:endParaRPr lang="en-US"/>
          </a:p>
          <a:p>
            <a:pPr algn="just"/>
            <a:r>
              <a:rPr lang="en-GB" sz="1800"/>
              <a:t>They dress up as characters including Mary and her husband Joseph, angels, the Magi, shepherds and animals in the stable.</a:t>
            </a:r>
            <a:endParaRPr lang="en-GB"/>
          </a:p>
        </p:txBody>
      </p:sp>
      <p:sp>
        <p:nvSpPr>
          <p:cNvPr id="5" name="Slide Number Placeholder 4">
            <a:extLst>
              <a:ext uri="{FF2B5EF4-FFF2-40B4-BE49-F238E27FC236}">
                <a16:creationId xmlns:a16="http://schemas.microsoft.com/office/drawing/2014/main" id="{72032EED-9C0E-4945-8C09-623858E97F9C}"/>
              </a:ext>
            </a:extLst>
          </p:cNvPr>
          <p:cNvSpPr>
            <a:spLocks noGrp="1"/>
          </p:cNvSpPr>
          <p:nvPr>
            <p:ph type="sldNum" sz="quarter" idx="12"/>
          </p:nvPr>
        </p:nvSpPr>
        <p:spPr/>
        <p:txBody>
          <a:bodyPr/>
          <a:lstStyle/>
          <a:p>
            <a:fld id="{48F63A3B-78C7-47BE-AE5E-E10140E04643}" type="slidenum">
              <a:rPr lang="en-US" smtClean="0"/>
              <a:t>11</a:t>
            </a:fld>
            <a:endParaRPr lang="en-US"/>
          </a:p>
        </p:txBody>
      </p:sp>
      <p:sp>
        <p:nvSpPr>
          <p:cNvPr id="9" name="Text Placeholder 5">
            <a:extLst>
              <a:ext uri="{FF2B5EF4-FFF2-40B4-BE49-F238E27FC236}">
                <a16:creationId xmlns:a16="http://schemas.microsoft.com/office/drawing/2014/main" id="{73C30B4C-11CB-43A8-812C-0AECEA3059B5}"/>
              </a:ext>
            </a:extLst>
          </p:cNvPr>
          <p:cNvSpPr txBox="1">
            <a:spLocks/>
          </p:cNvSpPr>
          <p:nvPr/>
        </p:nvSpPr>
        <p:spPr>
          <a:xfrm>
            <a:off x="277220" y="70225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a:t>Learning</a:t>
            </a:r>
            <a:endParaRPr lang="en-GB" sz="1000"/>
          </a:p>
        </p:txBody>
      </p:sp>
      <p:sp>
        <p:nvSpPr>
          <p:cNvPr id="7" name="Content Placeholder 2">
            <a:extLst>
              <a:ext uri="{FF2B5EF4-FFF2-40B4-BE49-F238E27FC236}">
                <a16:creationId xmlns:a16="http://schemas.microsoft.com/office/drawing/2014/main" id="{48822F8C-4D15-D6FE-516D-E42F01D13B31}"/>
              </a:ext>
            </a:extLst>
          </p:cNvPr>
          <p:cNvSpPr txBox="1">
            <a:spLocks/>
          </p:cNvSpPr>
          <p:nvPr/>
        </p:nvSpPr>
        <p:spPr>
          <a:xfrm>
            <a:off x="3211146" y="4177051"/>
            <a:ext cx="5468207" cy="2683352"/>
          </a:xfrm>
          <a:prstGeom prst="rect">
            <a:avLst/>
          </a:prstGeom>
        </p:spPr>
        <p:txBody>
          <a:bodyPr vert="horz" lIns="0" tIns="0" rIns="0" bIns="0" rtlCol="0" anchor="t">
            <a:normAutofit/>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r>
              <a:rPr lang="en-GB" sz="1800" dirty="0"/>
              <a:t>In the Nativity story, God sent the Angel Gabriel to tell Mary that she will have a baby and call him Jesus. </a:t>
            </a:r>
          </a:p>
          <a:p>
            <a:pPr algn="just"/>
            <a:r>
              <a:rPr lang="en-GB" sz="1800" dirty="0"/>
              <a:t>Mary and Joseph travelled to Bethlehem but couldn't find anywhere to stay. Mary gave birth to Jesus in a stable. </a:t>
            </a:r>
            <a:endParaRPr lang="en-GB" sz="1800" dirty="0">
              <a:cs typeface="Arial"/>
            </a:endParaRPr>
          </a:p>
          <a:p>
            <a:pPr algn="just"/>
            <a:r>
              <a:rPr lang="en-GB" sz="1800" dirty="0">
                <a:cs typeface="Arial"/>
              </a:rPr>
              <a:t>Local shepherds were told by an angel to visit Jesus and the Magi followed a star to reach him. </a:t>
            </a:r>
          </a:p>
        </p:txBody>
      </p:sp>
      <p:pic>
        <p:nvPicPr>
          <p:cNvPr id="4" name="Picture 3" descr="A stained glass window with a person and person&#10;&#10;Description automatically generated">
            <a:extLst>
              <a:ext uri="{FF2B5EF4-FFF2-40B4-BE49-F238E27FC236}">
                <a16:creationId xmlns:a16="http://schemas.microsoft.com/office/drawing/2014/main" id="{86C7C8A5-D0C6-5819-034B-AD072EE27BD1}"/>
              </a:ext>
            </a:extLst>
          </p:cNvPr>
          <p:cNvPicPr>
            <a:picLocks noChangeAspect="1"/>
          </p:cNvPicPr>
          <p:nvPr/>
        </p:nvPicPr>
        <p:blipFill>
          <a:blip r:embed="rId3"/>
          <a:stretch>
            <a:fillRect/>
          </a:stretch>
        </p:blipFill>
        <p:spPr>
          <a:xfrm>
            <a:off x="5939741" y="1487346"/>
            <a:ext cx="2743200" cy="2204977"/>
          </a:xfrm>
          <a:prstGeom prst="rect">
            <a:avLst/>
          </a:prstGeom>
        </p:spPr>
      </p:pic>
      <p:pic>
        <p:nvPicPr>
          <p:cNvPr id="6" name="Picture 5" descr="A stage with a group of people&#10;&#10;Description automatically generated">
            <a:extLst>
              <a:ext uri="{FF2B5EF4-FFF2-40B4-BE49-F238E27FC236}">
                <a16:creationId xmlns:a16="http://schemas.microsoft.com/office/drawing/2014/main" id="{4ADDE65A-2D2A-6395-02B5-BDD4ACAADC7C}"/>
              </a:ext>
            </a:extLst>
          </p:cNvPr>
          <p:cNvPicPr>
            <a:picLocks noChangeAspect="1"/>
          </p:cNvPicPr>
          <p:nvPr/>
        </p:nvPicPr>
        <p:blipFill>
          <a:blip r:embed="rId4"/>
          <a:stretch>
            <a:fillRect/>
          </a:stretch>
        </p:blipFill>
        <p:spPr>
          <a:xfrm>
            <a:off x="363350" y="3895725"/>
            <a:ext cx="2657475" cy="2495550"/>
          </a:xfrm>
          <a:prstGeom prst="rect">
            <a:avLst/>
          </a:prstGeom>
        </p:spPr>
      </p:pic>
    </p:spTree>
    <p:extLst>
      <p:ext uri="{BB962C8B-B14F-4D97-AF65-F5344CB8AC3E}">
        <p14:creationId xmlns:p14="http://schemas.microsoft.com/office/powerpoint/2010/main" val="332707303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080C2C-66F9-4135-B524-BCB63481795B}"/>
              </a:ext>
            </a:extLst>
          </p:cNvPr>
          <p:cNvSpPr>
            <a:spLocks noGrp="1"/>
          </p:cNvSpPr>
          <p:nvPr>
            <p:ph type="title"/>
          </p:nvPr>
        </p:nvSpPr>
        <p:spPr/>
        <p:txBody>
          <a:bodyPr/>
          <a:lstStyle/>
          <a:p>
            <a:r>
              <a:rPr lang="en-US"/>
              <a:t>Christmas Bible Verses</a:t>
            </a:r>
            <a:endParaRPr lang="en-GB"/>
          </a:p>
        </p:txBody>
      </p:sp>
      <p:sp>
        <p:nvSpPr>
          <p:cNvPr id="3" name="Content Placeholder 2">
            <a:extLst>
              <a:ext uri="{FF2B5EF4-FFF2-40B4-BE49-F238E27FC236}">
                <a16:creationId xmlns:a16="http://schemas.microsoft.com/office/drawing/2014/main" id="{0470BD95-D716-4B6D-8F52-BA20C5291689}"/>
              </a:ext>
            </a:extLst>
          </p:cNvPr>
          <p:cNvSpPr>
            <a:spLocks noGrp="1"/>
          </p:cNvSpPr>
          <p:nvPr>
            <p:ph idx="1"/>
          </p:nvPr>
        </p:nvSpPr>
        <p:spPr>
          <a:xfrm>
            <a:off x="366363" y="2760790"/>
            <a:ext cx="3965794" cy="936956"/>
          </a:xfrm>
        </p:spPr>
        <p:txBody>
          <a:bodyPr/>
          <a:lstStyle/>
          <a:p>
            <a:r>
              <a:rPr lang="en-GB" sz="1800"/>
              <a:t>Christmas is covered extensively in the Gospels of Luke and Matthew. </a:t>
            </a:r>
          </a:p>
          <a:p>
            <a:endParaRPr lang="en-GB"/>
          </a:p>
        </p:txBody>
      </p:sp>
      <p:sp>
        <p:nvSpPr>
          <p:cNvPr id="5" name="Slide Number Placeholder 4">
            <a:extLst>
              <a:ext uri="{FF2B5EF4-FFF2-40B4-BE49-F238E27FC236}">
                <a16:creationId xmlns:a16="http://schemas.microsoft.com/office/drawing/2014/main" id="{5093C47B-3635-4AE3-BFBA-847C55911232}"/>
              </a:ext>
            </a:extLst>
          </p:cNvPr>
          <p:cNvSpPr>
            <a:spLocks noGrp="1"/>
          </p:cNvSpPr>
          <p:nvPr>
            <p:ph type="sldNum" sz="quarter" idx="12"/>
          </p:nvPr>
        </p:nvSpPr>
        <p:spPr/>
        <p:txBody>
          <a:bodyPr/>
          <a:lstStyle/>
          <a:p>
            <a:fld id="{48F63A3B-78C7-47BE-AE5E-E10140E04643}" type="slidenum">
              <a:rPr lang="en-US" smtClean="0"/>
              <a:t>12</a:t>
            </a:fld>
            <a:endParaRPr lang="en-US"/>
          </a:p>
        </p:txBody>
      </p:sp>
      <p:sp>
        <p:nvSpPr>
          <p:cNvPr id="6" name="TextBox 5">
            <a:extLst>
              <a:ext uri="{FF2B5EF4-FFF2-40B4-BE49-F238E27FC236}">
                <a16:creationId xmlns:a16="http://schemas.microsoft.com/office/drawing/2014/main" id="{27339D8F-1463-4A22-9C4F-47C95D5C78C2}"/>
              </a:ext>
            </a:extLst>
          </p:cNvPr>
          <p:cNvSpPr txBox="1"/>
          <p:nvPr/>
        </p:nvSpPr>
        <p:spPr>
          <a:xfrm>
            <a:off x="363794" y="4472249"/>
            <a:ext cx="8425640" cy="1477328"/>
          </a:xfrm>
          <a:prstGeom prst="rect">
            <a:avLst/>
          </a:prstGeom>
          <a:solidFill>
            <a:schemeClr val="tx2"/>
          </a:solidFill>
        </p:spPr>
        <p:txBody>
          <a:bodyPr wrap="square" rtlCol="0">
            <a:spAutoFit/>
          </a:bodyPr>
          <a:lstStyle/>
          <a:p>
            <a:pPr algn="ctr"/>
            <a:br>
              <a:rPr lang="en-GB" i="1">
                <a:solidFill>
                  <a:schemeClr val="bg1"/>
                </a:solidFill>
              </a:rPr>
            </a:br>
            <a:r>
              <a:rPr lang="en-GB" i="1">
                <a:solidFill>
                  <a:schemeClr val="bg1"/>
                </a:solidFill>
              </a:rPr>
              <a:t>And she gave birth to her firstborn son; and she wrapped Him in cloths, and laid Him in a manger, because there was no room for them in the inn.”</a:t>
            </a:r>
          </a:p>
          <a:p>
            <a:pPr algn="ctr"/>
            <a:r>
              <a:rPr lang="en-GB" b="1">
                <a:solidFill>
                  <a:schemeClr val="bg1"/>
                </a:solidFill>
              </a:rPr>
              <a:t>Luke 2:7 </a:t>
            </a:r>
          </a:p>
          <a:p>
            <a:pPr algn="ctr"/>
            <a:endParaRPr lang="en-GB">
              <a:solidFill>
                <a:schemeClr val="bg1"/>
              </a:solidFill>
            </a:endParaRPr>
          </a:p>
        </p:txBody>
      </p:sp>
      <p:pic>
        <p:nvPicPr>
          <p:cNvPr id="8" name="Picture 7">
            <a:extLst>
              <a:ext uri="{FF2B5EF4-FFF2-40B4-BE49-F238E27FC236}">
                <a16:creationId xmlns:a16="http://schemas.microsoft.com/office/drawing/2014/main" id="{6A0CD54D-290E-4287-B9F7-EA0DD754FAFD}"/>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173132" y="2131318"/>
            <a:ext cx="3044612" cy="2031326"/>
          </a:xfrm>
          <a:prstGeom prst="rect">
            <a:avLst/>
          </a:prstGeom>
        </p:spPr>
      </p:pic>
      <p:sp>
        <p:nvSpPr>
          <p:cNvPr id="10" name="Text Placeholder 5">
            <a:extLst>
              <a:ext uri="{FF2B5EF4-FFF2-40B4-BE49-F238E27FC236}">
                <a16:creationId xmlns:a16="http://schemas.microsoft.com/office/drawing/2014/main" id="{00A50974-DC46-46C1-85CA-4CC9C7F5B72A}"/>
              </a:ext>
            </a:extLst>
          </p:cNvPr>
          <p:cNvSpPr txBox="1">
            <a:spLocks/>
          </p:cNvSpPr>
          <p:nvPr/>
        </p:nvSpPr>
        <p:spPr>
          <a:xfrm>
            <a:off x="277220" y="70225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a:t>Learning</a:t>
            </a:r>
            <a:endParaRPr lang="en-GB" sz="1000"/>
          </a:p>
        </p:txBody>
      </p:sp>
    </p:spTree>
    <p:extLst>
      <p:ext uri="{BB962C8B-B14F-4D97-AF65-F5344CB8AC3E}">
        <p14:creationId xmlns:p14="http://schemas.microsoft.com/office/powerpoint/2010/main" val="17752506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AD0319-1E02-49D4-A556-B10EACBE69DD}"/>
              </a:ext>
            </a:extLst>
          </p:cNvPr>
          <p:cNvSpPr>
            <a:spLocks noGrp="1"/>
          </p:cNvSpPr>
          <p:nvPr>
            <p:ph type="title"/>
          </p:nvPr>
        </p:nvSpPr>
        <p:spPr>
          <a:xfrm>
            <a:off x="362752" y="982564"/>
            <a:ext cx="8139248" cy="517570"/>
          </a:xfrm>
        </p:spPr>
        <p:txBody>
          <a:bodyPr/>
          <a:lstStyle/>
          <a:p>
            <a:r>
              <a:rPr lang="en-US"/>
              <a:t>Celebrating Christmas at Westminster Abbey</a:t>
            </a:r>
            <a:endParaRPr lang="en-GB"/>
          </a:p>
        </p:txBody>
      </p:sp>
      <p:sp>
        <p:nvSpPr>
          <p:cNvPr id="3" name="Content Placeholder 2">
            <a:extLst>
              <a:ext uri="{FF2B5EF4-FFF2-40B4-BE49-F238E27FC236}">
                <a16:creationId xmlns:a16="http://schemas.microsoft.com/office/drawing/2014/main" id="{CB2AA471-00EA-4311-8EA1-94CF10652E8D}"/>
              </a:ext>
            </a:extLst>
          </p:cNvPr>
          <p:cNvSpPr>
            <a:spLocks noGrp="1"/>
          </p:cNvSpPr>
          <p:nvPr>
            <p:ph idx="1"/>
          </p:nvPr>
        </p:nvSpPr>
        <p:spPr>
          <a:xfrm>
            <a:off x="362752" y="1566472"/>
            <a:ext cx="8139248" cy="4586711"/>
          </a:xfrm>
        </p:spPr>
        <p:txBody>
          <a:bodyPr/>
          <a:lstStyle/>
          <a:p>
            <a:r>
              <a:rPr lang="en-US" sz="1800"/>
              <a:t>Christmas is a significant time at Westminster Abbey when we welcome hundreds of worshippers to our services</a:t>
            </a:r>
          </a:p>
          <a:p>
            <a:endParaRPr lang="en-GB"/>
          </a:p>
        </p:txBody>
      </p:sp>
      <p:sp>
        <p:nvSpPr>
          <p:cNvPr id="5" name="Slide Number Placeholder 4">
            <a:extLst>
              <a:ext uri="{FF2B5EF4-FFF2-40B4-BE49-F238E27FC236}">
                <a16:creationId xmlns:a16="http://schemas.microsoft.com/office/drawing/2014/main" id="{37F2B088-0077-4E5F-8CA8-EC16706494AF}"/>
              </a:ext>
            </a:extLst>
          </p:cNvPr>
          <p:cNvSpPr>
            <a:spLocks noGrp="1"/>
          </p:cNvSpPr>
          <p:nvPr>
            <p:ph type="sldNum" sz="quarter" idx="12"/>
          </p:nvPr>
        </p:nvSpPr>
        <p:spPr/>
        <p:txBody>
          <a:bodyPr/>
          <a:lstStyle/>
          <a:p>
            <a:fld id="{48F63A3B-78C7-47BE-AE5E-E10140E04643}" type="slidenum">
              <a:rPr lang="en-US" smtClean="0"/>
              <a:t>13</a:t>
            </a:fld>
            <a:endParaRPr lang="en-US"/>
          </a:p>
        </p:txBody>
      </p:sp>
      <p:grpSp>
        <p:nvGrpSpPr>
          <p:cNvPr id="12" name="Group 11">
            <a:extLst>
              <a:ext uri="{FF2B5EF4-FFF2-40B4-BE49-F238E27FC236}">
                <a16:creationId xmlns:a16="http://schemas.microsoft.com/office/drawing/2014/main" id="{F292F55C-65BC-4728-89F1-B9AB6688281F}"/>
              </a:ext>
            </a:extLst>
          </p:cNvPr>
          <p:cNvGrpSpPr/>
          <p:nvPr/>
        </p:nvGrpSpPr>
        <p:grpSpPr>
          <a:xfrm>
            <a:off x="1607310" y="2354029"/>
            <a:ext cx="5929380" cy="4051637"/>
            <a:chOff x="1541957" y="2354029"/>
            <a:chExt cx="5929380" cy="4051637"/>
          </a:xfrm>
        </p:grpSpPr>
        <p:pic>
          <p:nvPicPr>
            <p:cNvPr id="8" name="Picture 7">
              <a:extLst>
                <a:ext uri="{FF2B5EF4-FFF2-40B4-BE49-F238E27FC236}">
                  <a16:creationId xmlns:a16="http://schemas.microsoft.com/office/drawing/2014/main" id="{6ACA4E7E-A17C-46E1-BFA0-2CC512AF6D72}"/>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541958" y="4503971"/>
              <a:ext cx="3224912" cy="1901694"/>
            </a:xfrm>
            <a:prstGeom prst="rect">
              <a:avLst/>
            </a:prstGeom>
          </p:spPr>
        </p:pic>
        <p:pic>
          <p:nvPicPr>
            <p:cNvPr id="10" name="Picture 9">
              <a:extLst>
                <a:ext uri="{FF2B5EF4-FFF2-40B4-BE49-F238E27FC236}">
                  <a16:creationId xmlns:a16="http://schemas.microsoft.com/office/drawing/2014/main" id="{7B27850D-F5FB-44BE-A871-759CC75BE8F3}"/>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541957" y="2354029"/>
              <a:ext cx="3224913" cy="2149942"/>
            </a:xfrm>
            <a:prstGeom prst="rect">
              <a:avLst/>
            </a:prstGeom>
          </p:spPr>
        </p:pic>
        <p:pic>
          <p:nvPicPr>
            <p:cNvPr id="11" name="Picture 10">
              <a:extLst>
                <a:ext uri="{FF2B5EF4-FFF2-40B4-BE49-F238E27FC236}">
                  <a16:creationId xmlns:a16="http://schemas.microsoft.com/office/drawing/2014/main" id="{2D406327-CED5-471C-A3B0-63A606E60920}"/>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766870" y="2354030"/>
              <a:ext cx="2704467" cy="4051636"/>
            </a:xfrm>
            <a:prstGeom prst="rect">
              <a:avLst/>
            </a:prstGeom>
          </p:spPr>
        </p:pic>
      </p:grpSp>
      <p:sp>
        <p:nvSpPr>
          <p:cNvPr id="13" name="Text Placeholder 5">
            <a:extLst>
              <a:ext uri="{FF2B5EF4-FFF2-40B4-BE49-F238E27FC236}">
                <a16:creationId xmlns:a16="http://schemas.microsoft.com/office/drawing/2014/main" id="{7B5EE299-AA62-4786-AD2D-EE12EC893682}"/>
              </a:ext>
            </a:extLst>
          </p:cNvPr>
          <p:cNvSpPr txBox="1">
            <a:spLocks/>
          </p:cNvSpPr>
          <p:nvPr/>
        </p:nvSpPr>
        <p:spPr>
          <a:xfrm>
            <a:off x="277220" y="70225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a:t>Learning</a:t>
            </a:r>
            <a:endParaRPr lang="en-GB" sz="1000"/>
          </a:p>
        </p:txBody>
      </p:sp>
    </p:spTree>
    <p:extLst>
      <p:ext uri="{BB962C8B-B14F-4D97-AF65-F5344CB8AC3E}">
        <p14:creationId xmlns:p14="http://schemas.microsoft.com/office/powerpoint/2010/main" val="107070137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1" name="Text Placeholder 8">
            <a:extLst>
              <a:ext uri="{FF2B5EF4-FFF2-40B4-BE49-F238E27FC236}">
                <a16:creationId xmlns:a16="http://schemas.microsoft.com/office/drawing/2014/main" id="{89EDA66E-A828-594F-9455-0616D047460B}"/>
              </a:ext>
            </a:extLst>
          </p:cNvPr>
          <p:cNvSpPr txBox="1">
            <a:spLocks/>
          </p:cNvSpPr>
          <p:nvPr/>
        </p:nvSpPr>
        <p:spPr>
          <a:xfrm>
            <a:off x="352949" y="649833"/>
            <a:ext cx="6048000" cy="167698"/>
          </a:xfrm>
          <a:prstGeom prst="rect">
            <a:avLst/>
          </a:prstGeom>
        </p:spPr>
        <p:txBody>
          <a:bodyPr lIns="0" anchor="ctr">
            <a:noAutofit/>
          </a:bodyPr>
          <a:lstStyle>
            <a:lvl1pPr marL="0" indent="0" algn="l" defTabSz="914400" rtl="0" eaLnBrk="1" latinLnBrk="0" hangingPunct="1">
              <a:lnSpc>
                <a:spcPct val="100000"/>
              </a:lnSpc>
              <a:spcBef>
                <a:spcPts val="0"/>
              </a:spcBef>
              <a:spcAft>
                <a:spcPts val="0"/>
              </a:spcAft>
              <a:buFont typeface="Arial" panose="020B0604020202020204" pitchFamily="34" charset="0"/>
              <a:buNone/>
              <a:defRPr sz="1000" kern="1200">
                <a:solidFill>
                  <a:schemeClr val="bg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t>Learning</a:t>
            </a:r>
          </a:p>
        </p:txBody>
      </p:sp>
      <p:cxnSp>
        <p:nvCxnSpPr>
          <p:cNvPr id="22" name="Straight Connector 21">
            <a:extLst>
              <a:ext uri="{FF2B5EF4-FFF2-40B4-BE49-F238E27FC236}">
                <a16:creationId xmlns:a16="http://schemas.microsoft.com/office/drawing/2014/main" id="{6EE29C6B-A7B9-854F-BC95-15D8F5B2F261}"/>
              </a:ext>
            </a:extLst>
          </p:cNvPr>
          <p:cNvCxnSpPr/>
          <p:nvPr/>
        </p:nvCxnSpPr>
        <p:spPr>
          <a:xfrm>
            <a:off x="358775" y="331290"/>
            <a:ext cx="8426449"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3" name="TextBox 22">
            <a:extLst>
              <a:ext uri="{FF2B5EF4-FFF2-40B4-BE49-F238E27FC236}">
                <a16:creationId xmlns:a16="http://schemas.microsoft.com/office/drawing/2014/main" id="{427B8111-372F-8844-95F6-013D93C3AF52}"/>
              </a:ext>
            </a:extLst>
          </p:cNvPr>
          <p:cNvSpPr txBox="1"/>
          <p:nvPr/>
        </p:nvSpPr>
        <p:spPr>
          <a:xfrm>
            <a:off x="358775" y="485914"/>
            <a:ext cx="1199046" cy="153888"/>
          </a:xfrm>
          <a:prstGeom prst="rect">
            <a:avLst/>
          </a:prstGeom>
          <a:noFill/>
        </p:spPr>
        <p:txBody>
          <a:bodyPr wrap="none" lIns="0" tIns="0" rIns="0" bIns="0" rtlCol="0">
            <a:spAutoFit/>
          </a:bodyPr>
          <a:lstStyle/>
          <a:p>
            <a:r>
              <a:rPr lang="en-GB" sz="1000" b="1">
                <a:solidFill>
                  <a:schemeClr val="bg1"/>
                </a:solidFill>
                <a:latin typeface="+mj-lt"/>
              </a:rPr>
              <a:t>Westminster Abbey</a:t>
            </a:r>
          </a:p>
        </p:txBody>
      </p:sp>
      <p:pic>
        <p:nvPicPr>
          <p:cNvPr id="24" name="Picture 23">
            <a:extLst>
              <a:ext uri="{FF2B5EF4-FFF2-40B4-BE49-F238E27FC236}">
                <a16:creationId xmlns:a16="http://schemas.microsoft.com/office/drawing/2014/main" id="{DF894A06-709C-2B4B-986E-49B9FB3B60A4}"/>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flipH="1">
            <a:off x="8505493" y="495270"/>
            <a:ext cx="258990" cy="340899"/>
          </a:xfrm>
          <a:prstGeom prst="rect">
            <a:avLst/>
          </a:prstGeom>
        </p:spPr>
      </p:pic>
      <p:sp>
        <p:nvSpPr>
          <p:cNvPr id="28" name="Slide Number Placeholder 3">
            <a:extLst>
              <a:ext uri="{FF2B5EF4-FFF2-40B4-BE49-F238E27FC236}">
                <a16:creationId xmlns:a16="http://schemas.microsoft.com/office/drawing/2014/main" id="{CA67C821-1F59-B141-8BB8-51D4ED6F6169}"/>
              </a:ext>
            </a:extLst>
          </p:cNvPr>
          <p:cNvSpPr txBox="1">
            <a:spLocks/>
          </p:cNvSpPr>
          <p:nvPr/>
        </p:nvSpPr>
        <p:spPr>
          <a:xfrm>
            <a:off x="8456176" y="6421168"/>
            <a:ext cx="331617" cy="195990"/>
          </a:xfrm>
          <a:prstGeom prst="rect">
            <a:avLst/>
          </a:prstGeom>
        </p:spPr>
        <p:txBody>
          <a:bodyPr lIns="0" tIns="0" rIns="0" bIns="0"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5DE86334-23EC-43C1-B38B-9861E98188F3}" type="slidenum">
              <a:rPr lang="en-GB" sz="700" smtClean="0">
                <a:solidFill>
                  <a:schemeClr val="bg1"/>
                </a:solidFill>
              </a:rPr>
              <a:pPr algn="r"/>
              <a:t>2</a:t>
            </a:fld>
            <a:endParaRPr lang="en-GB" sz="700">
              <a:solidFill>
                <a:schemeClr val="bg1"/>
              </a:solidFill>
            </a:endParaRPr>
          </a:p>
        </p:txBody>
      </p:sp>
      <p:sp>
        <p:nvSpPr>
          <p:cNvPr id="11" name="Content Placeholder 2">
            <a:extLst>
              <a:ext uri="{FF2B5EF4-FFF2-40B4-BE49-F238E27FC236}">
                <a16:creationId xmlns:a16="http://schemas.microsoft.com/office/drawing/2014/main" id="{9DC6E8CD-F385-1742-8A3A-93E1A6C062FE}"/>
              </a:ext>
            </a:extLst>
          </p:cNvPr>
          <p:cNvSpPr txBox="1">
            <a:spLocks/>
          </p:cNvSpPr>
          <p:nvPr/>
        </p:nvSpPr>
        <p:spPr>
          <a:xfrm>
            <a:off x="584791" y="1311518"/>
            <a:ext cx="4912241" cy="2323713"/>
          </a:xfrm>
          <a:prstGeom prst="rect">
            <a:avLst/>
          </a:prstGeom>
          <a:solidFill>
            <a:schemeClr val="accent1"/>
          </a:solidFill>
        </p:spPr>
        <p:txBody>
          <a:bodyPr wrap="square" lIns="0" tIns="0" rIns="0" bIns="0" anchor="t">
            <a:spAutoFit/>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sz="2800">
                <a:solidFill>
                  <a:schemeClr val="bg1"/>
                </a:solidFill>
                <a:latin typeface="+mj-lt"/>
              </a:rPr>
              <a:t>Information for teachers </a:t>
            </a:r>
            <a:endParaRPr lang="en-GB">
              <a:solidFill>
                <a:schemeClr val="bg1"/>
              </a:solidFill>
            </a:endParaRPr>
          </a:p>
          <a:p>
            <a:r>
              <a:rPr lang="en-GB">
                <a:solidFill>
                  <a:schemeClr val="bg1"/>
                </a:solidFill>
                <a:ea typeface="+mn-lt"/>
                <a:cs typeface="+mn-lt"/>
              </a:rPr>
              <a:t>Thank you for downloading this resource. We hope that it has been a useful teaching tool in your classroom.</a:t>
            </a:r>
            <a:endParaRPr lang="en-GB"/>
          </a:p>
          <a:p>
            <a:r>
              <a:rPr lang="en-GB">
                <a:solidFill>
                  <a:schemeClr val="bg1"/>
                </a:solidFill>
                <a:ea typeface="+mn-lt"/>
                <a:cs typeface="+mn-lt"/>
              </a:rPr>
              <a:t>As we continue to grow our free catalogue of teaching resources, we’d really appreciate a few minutes of your time to let us know what you liked and what could be improved. Please complete this </a:t>
            </a:r>
            <a:r>
              <a:rPr lang="en-GB" u="sng">
                <a:solidFill>
                  <a:schemeClr val="bg1"/>
                </a:solidFill>
                <a:ea typeface="+mn-lt"/>
                <a:cs typeface="+mn-lt"/>
                <a:hlinkClick r:id="rId5">
                  <a:extLst>
                    <a:ext uri="{A12FA001-AC4F-418D-AE19-62706E023703}">
                      <ahyp:hlinkClr xmlns:ahyp="http://schemas.microsoft.com/office/drawing/2018/hyperlinkcolor" val="tx"/>
                    </a:ext>
                  </a:extLst>
                </a:hlinkClick>
              </a:rPr>
              <a:t>five-question survey</a:t>
            </a:r>
            <a:endParaRPr lang="en-GB">
              <a:solidFill>
                <a:schemeClr val="bg1"/>
              </a:solidFill>
            </a:endParaRPr>
          </a:p>
          <a:p>
            <a:endParaRPr lang="en-GB" u="sng">
              <a:solidFill>
                <a:srgbClr val="292C63"/>
              </a:solidFill>
              <a:cs typeface="Arial"/>
            </a:endParaRPr>
          </a:p>
        </p:txBody>
      </p:sp>
    </p:spTree>
    <p:extLst>
      <p:ext uri="{BB962C8B-B14F-4D97-AF65-F5344CB8AC3E}">
        <p14:creationId xmlns:p14="http://schemas.microsoft.com/office/powerpoint/2010/main" val="92720784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5">
            <a:extLst>
              <a:ext uri="{FF2B5EF4-FFF2-40B4-BE49-F238E27FC236}">
                <a16:creationId xmlns:a16="http://schemas.microsoft.com/office/drawing/2014/main" id="{4C27D166-B52B-49E9-B5C7-83D29B1E2C63}"/>
              </a:ext>
            </a:extLst>
          </p:cNvPr>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a:t>Learning</a:t>
            </a:r>
            <a:endParaRPr lang="en-GB" sz="1000"/>
          </a:p>
        </p:txBody>
      </p:sp>
      <p:sp>
        <p:nvSpPr>
          <p:cNvPr id="3" name="Title 1">
            <a:extLst>
              <a:ext uri="{FF2B5EF4-FFF2-40B4-BE49-F238E27FC236}">
                <a16:creationId xmlns:a16="http://schemas.microsoft.com/office/drawing/2014/main" id="{AE2341C7-2EB1-49BC-8EC2-A80E742D7646}"/>
              </a:ext>
            </a:extLst>
          </p:cNvPr>
          <p:cNvSpPr>
            <a:spLocks noGrp="1"/>
          </p:cNvSpPr>
          <p:nvPr>
            <p:ph type="title"/>
          </p:nvPr>
        </p:nvSpPr>
        <p:spPr>
          <a:xfrm>
            <a:off x="429782" y="1012969"/>
            <a:ext cx="7640486" cy="667647"/>
          </a:xfrm>
        </p:spPr>
        <p:txBody>
          <a:bodyPr>
            <a:normAutofit/>
          </a:bodyPr>
          <a:lstStyle/>
          <a:p>
            <a:r>
              <a:rPr lang="en-US"/>
              <a:t>What is Christmas?</a:t>
            </a:r>
          </a:p>
        </p:txBody>
      </p:sp>
      <p:sp>
        <p:nvSpPr>
          <p:cNvPr id="5" name="Content Placeholder 2">
            <a:extLst>
              <a:ext uri="{FF2B5EF4-FFF2-40B4-BE49-F238E27FC236}">
                <a16:creationId xmlns:a16="http://schemas.microsoft.com/office/drawing/2014/main" id="{258EACFD-1F39-4E10-A1CD-071BD98770BC}"/>
              </a:ext>
            </a:extLst>
          </p:cNvPr>
          <p:cNvSpPr>
            <a:spLocks noGrp="1"/>
          </p:cNvSpPr>
          <p:nvPr>
            <p:ph idx="1"/>
          </p:nvPr>
        </p:nvSpPr>
        <p:spPr>
          <a:xfrm>
            <a:off x="4714596" y="2762986"/>
            <a:ext cx="3660954" cy="2706481"/>
          </a:xfrm>
        </p:spPr>
        <p:txBody>
          <a:bodyPr vert="horz" lIns="0" tIns="0" rIns="0" bIns="0" rtlCol="0" anchor="t">
            <a:normAutofit/>
          </a:bodyPr>
          <a:lstStyle/>
          <a:p>
            <a:pPr algn="just"/>
            <a:r>
              <a:rPr lang="en-US" sz="1800"/>
              <a:t>Christmas is an important Christian festival which celebrates the </a:t>
            </a:r>
            <a:r>
              <a:rPr lang="en-GB" sz="1800"/>
              <a:t>birth of Jesus, the Son of God</a:t>
            </a:r>
            <a:r>
              <a:rPr lang="en-US" sz="1800"/>
              <a:t>. </a:t>
            </a:r>
          </a:p>
          <a:p>
            <a:pPr algn="just"/>
            <a:r>
              <a:rPr lang="en-US" sz="1800"/>
              <a:t>It is also known as the Feast of the Nativity. </a:t>
            </a:r>
          </a:p>
          <a:p>
            <a:pPr algn="just"/>
            <a:r>
              <a:rPr lang="en-US" sz="1800"/>
              <a:t>It is a time of celebration in the Christian calendar. </a:t>
            </a:r>
          </a:p>
        </p:txBody>
      </p:sp>
      <p:pic>
        <p:nvPicPr>
          <p:cNvPr id="6" name="Picture 5">
            <a:extLst>
              <a:ext uri="{FF2B5EF4-FFF2-40B4-BE49-F238E27FC236}">
                <a16:creationId xmlns:a16="http://schemas.microsoft.com/office/drawing/2014/main" id="{E12332F1-5D81-4F2D-A77A-4B9069B8D848}"/>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29782" y="2120306"/>
            <a:ext cx="3660955" cy="4228245"/>
          </a:xfrm>
          <a:prstGeom prst="rect">
            <a:avLst/>
          </a:prstGeom>
        </p:spPr>
      </p:pic>
    </p:spTree>
    <p:extLst>
      <p:ext uri="{BB962C8B-B14F-4D97-AF65-F5344CB8AC3E}">
        <p14:creationId xmlns:p14="http://schemas.microsoft.com/office/powerpoint/2010/main" val="351966652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5">
            <a:extLst>
              <a:ext uri="{FF2B5EF4-FFF2-40B4-BE49-F238E27FC236}">
                <a16:creationId xmlns:a16="http://schemas.microsoft.com/office/drawing/2014/main" id="{4C27D166-B52B-49E9-B5C7-83D29B1E2C63}"/>
              </a:ext>
            </a:extLst>
          </p:cNvPr>
          <p:cNvSpPr txBox="1">
            <a:spLocks/>
          </p:cNvSpPr>
          <p:nvPr/>
        </p:nvSpPr>
        <p:spPr>
          <a:xfrm>
            <a:off x="277220" y="70225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a:t>Learning</a:t>
            </a:r>
            <a:endParaRPr lang="en-GB" sz="1000"/>
          </a:p>
        </p:txBody>
      </p:sp>
      <p:sp>
        <p:nvSpPr>
          <p:cNvPr id="3" name="Title 1">
            <a:extLst>
              <a:ext uri="{FF2B5EF4-FFF2-40B4-BE49-F238E27FC236}">
                <a16:creationId xmlns:a16="http://schemas.microsoft.com/office/drawing/2014/main" id="{AE2341C7-2EB1-49BC-8EC2-A80E742D7646}"/>
              </a:ext>
            </a:extLst>
          </p:cNvPr>
          <p:cNvSpPr>
            <a:spLocks noGrp="1"/>
          </p:cNvSpPr>
          <p:nvPr>
            <p:ph type="title"/>
          </p:nvPr>
        </p:nvSpPr>
        <p:spPr>
          <a:xfrm>
            <a:off x="383428" y="1092917"/>
            <a:ext cx="7750296" cy="557150"/>
          </a:xfrm>
        </p:spPr>
        <p:txBody>
          <a:bodyPr>
            <a:normAutofit/>
          </a:bodyPr>
          <a:lstStyle/>
          <a:p>
            <a:r>
              <a:rPr lang="en-US"/>
              <a:t>When is Christmas?</a:t>
            </a:r>
          </a:p>
        </p:txBody>
      </p:sp>
      <p:sp>
        <p:nvSpPr>
          <p:cNvPr id="5" name="Content Placeholder 2">
            <a:extLst>
              <a:ext uri="{FF2B5EF4-FFF2-40B4-BE49-F238E27FC236}">
                <a16:creationId xmlns:a16="http://schemas.microsoft.com/office/drawing/2014/main" id="{258EACFD-1F39-4E10-A1CD-071BD98770BC}"/>
              </a:ext>
            </a:extLst>
          </p:cNvPr>
          <p:cNvSpPr>
            <a:spLocks noGrp="1"/>
          </p:cNvSpPr>
          <p:nvPr>
            <p:ph idx="1"/>
          </p:nvPr>
        </p:nvSpPr>
        <p:spPr>
          <a:xfrm>
            <a:off x="387748" y="2038021"/>
            <a:ext cx="5229908" cy="4387374"/>
          </a:xfrm>
        </p:spPr>
        <p:txBody>
          <a:bodyPr vert="horz" lIns="0" tIns="0" rIns="0" bIns="0" rtlCol="0" anchor="t">
            <a:normAutofit/>
          </a:bodyPr>
          <a:lstStyle/>
          <a:p>
            <a:pPr algn="just"/>
            <a:r>
              <a:rPr lang="en-GB" sz="1800" dirty="0"/>
              <a:t>The Christmas period runs from late November until 6th January. It includes:</a:t>
            </a:r>
            <a:endParaRPr lang="en-GB" sz="1800" dirty="0">
              <a:cs typeface="Arial"/>
            </a:endParaRPr>
          </a:p>
          <a:p>
            <a:pPr algn="just"/>
            <a:endParaRPr lang="en-GB" sz="1800">
              <a:cs typeface="Arial"/>
            </a:endParaRPr>
          </a:p>
          <a:p>
            <a:pPr marL="342900" indent="-342900">
              <a:buChar char="•"/>
            </a:pPr>
            <a:r>
              <a:rPr lang="en-GB" sz="1800" b="1" dirty="0">
                <a:cs typeface="Arial"/>
              </a:rPr>
              <a:t>Advent: </a:t>
            </a:r>
            <a:r>
              <a:rPr lang="en-GB" sz="1800" dirty="0">
                <a:cs typeface="Arial"/>
              </a:rPr>
              <a:t>The Sunday closest to 30th November (St Andrew's Day) until Christmas Day. A period of preparation and reflection.</a:t>
            </a:r>
          </a:p>
          <a:p>
            <a:pPr marL="342900" indent="-342900">
              <a:buChar char="•"/>
            </a:pPr>
            <a:r>
              <a:rPr lang="en-GB" sz="1800" b="1" dirty="0">
                <a:cs typeface="Arial"/>
              </a:rPr>
              <a:t>Christmas Eve: </a:t>
            </a:r>
            <a:r>
              <a:rPr lang="en-GB" sz="1800" dirty="0">
                <a:cs typeface="Arial"/>
              </a:rPr>
              <a:t>24th December. Many churches hold special services.</a:t>
            </a:r>
          </a:p>
          <a:p>
            <a:pPr marL="342900" indent="-342900">
              <a:buChar char="•"/>
            </a:pPr>
            <a:r>
              <a:rPr lang="en-GB" sz="1800" b="1" dirty="0">
                <a:cs typeface="Arial"/>
              </a:rPr>
              <a:t>Christmas Day: </a:t>
            </a:r>
            <a:r>
              <a:rPr lang="en-GB" sz="1800" dirty="0">
                <a:cs typeface="Arial"/>
              </a:rPr>
              <a:t>25th December. The celebration of the birth of Jesus.  </a:t>
            </a:r>
          </a:p>
          <a:p>
            <a:pPr marL="342900" indent="-342900">
              <a:buChar char="•"/>
            </a:pPr>
            <a:r>
              <a:rPr lang="en-GB" sz="1800" b="1" dirty="0">
                <a:cs typeface="Arial"/>
              </a:rPr>
              <a:t>Epiphany: </a:t>
            </a:r>
            <a:r>
              <a:rPr lang="en-GB" sz="1800" dirty="0">
                <a:cs typeface="Arial"/>
              </a:rPr>
              <a:t>6th January. Celebration of the Magi (or Wise Men) visiting Jesus. </a:t>
            </a:r>
          </a:p>
          <a:p>
            <a:pPr algn="just"/>
            <a:endParaRPr lang="en-GB" sz="1900">
              <a:cs typeface="Arial"/>
            </a:endParaRPr>
          </a:p>
          <a:p>
            <a:endParaRPr lang="en-GB" sz="1800">
              <a:cs typeface="Arial"/>
            </a:endParaRPr>
          </a:p>
          <a:p>
            <a:endParaRPr lang="en-GB" sz="1800">
              <a:cs typeface="Arial"/>
            </a:endParaRPr>
          </a:p>
          <a:p>
            <a:endParaRPr lang="en-GB" sz="1800"/>
          </a:p>
        </p:txBody>
      </p:sp>
      <p:pic>
        <p:nvPicPr>
          <p:cNvPr id="8" name="Picture 7" descr="A plant in front of a building&#10;&#10;Description automatically generated">
            <a:extLst>
              <a:ext uri="{FF2B5EF4-FFF2-40B4-BE49-F238E27FC236}">
                <a16:creationId xmlns:a16="http://schemas.microsoft.com/office/drawing/2014/main" id="{2D0EB241-41C4-4E1A-A424-8D83DF1D771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066185" y="2038781"/>
            <a:ext cx="2661313" cy="4205216"/>
          </a:xfrm>
          <a:prstGeom prst="rect">
            <a:avLst/>
          </a:prstGeom>
        </p:spPr>
      </p:pic>
    </p:spTree>
    <p:extLst>
      <p:ext uri="{BB962C8B-B14F-4D97-AF65-F5344CB8AC3E}">
        <p14:creationId xmlns:p14="http://schemas.microsoft.com/office/powerpoint/2010/main" val="169874013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5B8251E-9B6E-41CF-95A1-6FA4BF955EFC}"/>
              </a:ext>
            </a:extLst>
          </p:cNvPr>
          <p:cNvSpPr>
            <a:spLocks noGrp="1"/>
          </p:cNvSpPr>
          <p:nvPr>
            <p:ph type="title"/>
          </p:nvPr>
        </p:nvSpPr>
        <p:spPr>
          <a:xfrm>
            <a:off x="363794" y="884758"/>
            <a:ext cx="8139248" cy="630588"/>
          </a:xfrm>
        </p:spPr>
        <p:txBody>
          <a:bodyPr/>
          <a:lstStyle/>
          <a:p>
            <a:r>
              <a:rPr lang="en-GB"/>
              <a:t>Key Holy Days: Advent</a:t>
            </a:r>
          </a:p>
        </p:txBody>
      </p:sp>
      <p:sp>
        <p:nvSpPr>
          <p:cNvPr id="3" name="Content Placeholder 2">
            <a:extLst>
              <a:ext uri="{FF2B5EF4-FFF2-40B4-BE49-F238E27FC236}">
                <a16:creationId xmlns:a16="http://schemas.microsoft.com/office/drawing/2014/main" id="{E8E99F75-BB8F-4A51-A573-112512ECF9D6}"/>
              </a:ext>
            </a:extLst>
          </p:cNvPr>
          <p:cNvSpPr>
            <a:spLocks noGrp="1"/>
          </p:cNvSpPr>
          <p:nvPr>
            <p:ph idx="1"/>
          </p:nvPr>
        </p:nvSpPr>
        <p:spPr>
          <a:xfrm>
            <a:off x="363794" y="1745432"/>
            <a:ext cx="4552980" cy="2358462"/>
          </a:xfrm>
        </p:spPr>
        <p:txBody>
          <a:bodyPr vert="horz" lIns="0" tIns="0" rIns="0" bIns="0" rtlCol="0" anchor="t">
            <a:noAutofit/>
          </a:bodyPr>
          <a:lstStyle/>
          <a:p>
            <a:pPr algn="just"/>
            <a:r>
              <a:rPr lang="en-GB" sz="1800" dirty="0"/>
              <a:t>Advent is the season of preparation leading up to Christmas Day.</a:t>
            </a:r>
          </a:p>
          <a:p>
            <a:pPr algn="just"/>
            <a:r>
              <a:rPr lang="en-GB" sz="1800" dirty="0"/>
              <a:t>Some churches mark Advent with Christingle services. Children decorate an orange to explore God’s love for the world at Christmas.</a:t>
            </a:r>
            <a:endParaRPr lang="en-GB" sz="1800" dirty="0">
              <a:cs typeface="Arial"/>
            </a:endParaRPr>
          </a:p>
          <a:p>
            <a:pPr marL="285750" indent="-285750" algn="just">
              <a:buChar char="•"/>
            </a:pPr>
            <a:endParaRPr lang="en-GB" sz="1800">
              <a:solidFill>
                <a:srgbClr val="292C63"/>
              </a:solidFill>
              <a:cs typeface="Arial"/>
            </a:endParaRPr>
          </a:p>
          <a:p>
            <a:pPr algn="just"/>
            <a:endParaRPr lang="en-GB">
              <a:solidFill>
                <a:srgbClr val="000000"/>
              </a:solidFill>
              <a:cs typeface="Arial"/>
            </a:endParaRPr>
          </a:p>
          <a:p>
            <a:pPr algn="just"/>
            <a:endParaRPr lang="en-GB" sz="1800">
              <a:cs typeface="Arial"/>
            </a:endParaRPr>
          </a:p>
          <a:p>
            <a:endParaRPr lang="en-GB" sz="1800"/>
          </a:p>
          <a:p>
            <a:endParaRPr lang="en-GB" sz="1800">
              <a:cs typeface="Arial"/>
            </a:endParaRPr>
          </a:p>
          <a:p>
            <a:endParaRPr lang="en-GB" sz="1800">
              <a:cs typeface="Arial"/>
            </a:endParaRPr>
          </a:p>
          <a:p>
            <a:endParaRPr lang="en-GB" sz="1800">
              <a:cs typeface="Arial"/>
            </a:endParaRPr>
          </a:p>
          <a:p>
            <a:endParaRPr lang="en-GB" sz="1800">
              <a:cs typeface="Arial"/>
            </a:endParaRPr>
          </a:p>
        </p:txBody>
      </p:sp>
      <p:sp>
        <p:nvSpPr>
          <p:cNvPr id="4" name="Footer Placeholder 3">
            <a:extLst>
              <a:ext uri="{FF2B5EF4-FFF2-40B4-BE49-F238E27FC236}">
                <a16:creationId xmlns:a16="http://schemas.microsoft.com/office/drawing/2014/main" id="{684AEA4D-0EEF-4AC0-AB8A-A3D340602D67}"/>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08A52C8E-D4BD-4B0A-9D9E-33591EA3AD9D}"/>
              </a:ext>
            </a:extLst>
          </p:cNvPr>
          <p:cNvSpPr>
            <a:spLocks noGrp="1"/>
          </p:cNvSpPr>
          <p:nvPr>
            <p:ph type="sldNum" sz="quarter" idx="12"/>
          </p:nvPr>
        </p:nvSpPr>
        <p:spPr/>
        <p:txBody>
          <a:bodyPr/>
          <a:lstStyle/>
          <a:p>
            <a:fld id="{48F63A3B-78C7-47BE-AE5E-E10140E04643}" type="slidenum">
              <a:rPr lang="en-US" smtClean="0"/>
              <a:t>5</a:t>
            </a:fld>
            <a:endParaRPr lang="en-US"/>
          </a:p>
        </p:txBody>
      </p:sp>
      <p:pic>
        <p:nvPicPr>
          <p:cNvPr id="8" name="Picture 7">
            <a:extLst>
              <a:ext uri="{FF2B5EF4-FFF2-40B4-BE49-F238E27FC236}">
                <a16:creationId xmlns:a16="http://schemas.microsoft.com/office/drawing/2014/main" id="{2C6D1EA3-30AA-454F-88C2-3F3C9ADD554B}"/>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5269691" y="880314"/>
            <a:ext cx="3352293" cy="3371344"/>
          </a:xfrm>
          <a:prstGeom prst="rect">
            <a:avLst/>
          </a:prstGeom>
        </p:spPr>
      </p:pic>
      <p:pic>
        <p:nvPicPr>
          <p:cNvPr id="6" name="Picture 5">
            <a:extLst>
              <a:ext uri="{FF2B5EF4-FFF2-40B4-BE49-F238E27FC236}">
                <a16:creationId xmlns:a16="http://schemas.microsoft.com/office/drawing/2014/main" id="{9F9D9843-A67D-4506-BE69-5D8C16093F9E}"/>
              </a:ext>
            </a:extLst>
          </p:cNvPr>
          <p:cNvPicPr>
            <a:picLocks noChangeAspect="1"/>
          </p:cNvPicPr>
          <p:nvPr/>
        </p:nvPicPr>
        <p:blipFill>
          <a:blip r:embed="rId4"/>
          <a:stretch>
            <a:fillRect/>
          </a:stretch>
        </p:blipFill>
        <p:spPr>
          <a:xfrm>
            <a:off x="370584" y="3805806"/>
            <a:ext cx="4128000" cy="2808052"/>
          </a:xfrm>
          <a:prstGeom prst="rect">
            <a:avLst/>
          </a:prstGeom>
        </p:spPr>
      </p:pic>
      <p:sp>
        <p:nvSpPr>
          <p:cNvPr id="10" name="Text Placeholder 5">
            <a:extLst>
              <a:ext uri="{FF2B5EF4-FFF2-40B4-BE49-F238E27FC236}">
                <a16:creationId xmlns:a16="http://schemas.microsoft.com/office/drawing/2014/main" id="{27BDB1A7-115D-40AD-8838-C29C8CAE471F}"/>
              </a:ext>
            </a:extLst>
          </p:cNvPr>
          <p:cNvSpPr txBox="1">
            <a:spLocks/>
          </p:cNvSpPr>
          <p:nvPr/>
        </p:nvSpPr>
        <p:spPr>
          <a:xfrm>
            <a:off x="277220" y="70225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a:t>Learning</a:t>
            </a:r>
            <a:endParaRPr lang="en-GB" sz="1000"/>
          </a:p>
        </p:txBody>
      </p:sp>
      <p:sp>
        <p:nvSpPr>
          <p:cNvPr id="14" name="TextBox 13">
            <a:extLst>
              <a:ext uri="{FF2B5EF4-FFF2-40B4-BE49-F238E27FC236}">
                <a16:creationId xmlns:a16="http://schemas.microsoft.com/office/drawing/2014/main" id="{2E8E5293-D635-8959-A9E8-56B358F03123}"/>
              </a:ext>
            </a:extLst>
          </p:cNvPr>
          <p:cNvSpPr txBox="1"/>
          <p:nvPr/>
        </p:nvSpPr>
        <p:spPr>
          <a:xfrm>
            <a:off x="4595004" y="4293079"/>
            <a:ext cx="4612257" cy="230832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endParaRPr lang="en-GB">
              <a:cs typeface="Arial"/>
            </a:endParaRPr>
          </a:p>
          <a:p>
            <a:pPr marL="285750" indent="-285750">
              <a:buFont typeface="Symbol"/>
              <a:buChar char="•"/>
            </a:pPr>
            <a:r>
              <a:rPr lang="en-GB">
                <a:latin typeface="Arial"/>
                <a:ea typeface="Verdana"/>
                <a:cs typeface="Arial"/>
              </a:rPr>
              <a:t>The orange symbolises the world. </a:t>
            </a:r>
            <a:endParaRPr lang="en-US">
              <a:latin typeface="Arial"/>
              <a:ea typeface="Verdana"/>
              <a:cs typeface="Arial"/>
            </a:endParaRPr>
          </a:p>
          <a:p>
            <a:pPr marL="285750" indent="-285750">
              <a:buFont typeface="Symbol"/>
              <a:buChar char="•"/>
            </a:pPr>
            <a:r>
              <a:rPr lang="en-GB">
                <a:latin typeface="Arial"/>
                <a:ea typeface="Verdana"/>
                <a:cs typeface="Arial"/>
              </a:rPr>
              <a:t>The candle represents Jesus (the light of the world). </a:t>
            </a:r>
            <a:endParaRPr lang="en-US">
              <a:latin typeface="Arial"/>
              <a:ea typeface="Verdana"/>
              <a:cs typeface="Arial"/>
            </a:endParaRPr>
          </a:p>
          <a:p>
            <a:pPr marL="285750" indent="-285750">
              <a:buFont typeface="Symbol"/>
              <a:buChar char="•"/>
            </a:pPr>
            <a:r>
              <a:rPr lang="en-GB">
                <a:latin typeface="Arial"/>
                <a:ea typeface="Verdana"/>
                <a:cs typeface="Arial"/>
              </a:rPr>
              <a:t>The sweets represent the seasons.</a:t>
            </a:r>
          </a:p>
          <a:p>
            <a:pPr marL="285750" indent="-285750">
              <a:buFont typeface="Symbol"/>
              <a:buChar char="•"/>
            </a:pPr>
            <a:r>
              <a:rPr lang="en-GB">
                <a:latin typeface="Arial"/>
                <a:ea typeface="Verdana"/>
                <a:cs typeface="Arial"/>
              </a:rPr>
              <a:t>The red ribbon symbolises the love of God and the blood of Jesus.</a:t>
            </a:r>
            <a:endParaRPr lang="en-US">
              <a:latin typeface="Arial"/>
              <a:ea typeface="Verdana"/>
              <a:cs typeface="Arial"/>
            </a:endParaRPr>
          </a:p>
          <a:p>
            <a:endParaRPr lang="en-GB">
              <a:cs typeface="Arial"/>
            </a:endParaRPr>
          </a:p>
        </p:txBody>
      </p:sp>
    </p:spTree>
    <p:extLst>
      <p:ext uri="{BB962C8B-B14F-4D97-AF65-F5344CB8AC3E}">
        <p14:creationId xmlns:p14="http://schemas.microsoft.com/office/powerpoint/2010/main" val="130756648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A94A51-B9EB-488D-B650-F22E056E31FC}"/>
              </a:ext>
            </a:extLst>
          </p:cNvPr>
          <p:cNvSpPr>
            <a:spLocks noGrp="1"/>
          </p:cNvSpPr>
          <p:nvPr>
            <p:ph type="title"/>
          </p:nvPr>
        </p:nvSpPr>
        <p:spPr>
          <a:xfrm>
            <a:off x="366363" y="914421"/>
            <a:ext cx="8139248" cy="618556"/>
          </a:xfrm>
        </p:spPr>
        <p:txBody>
          <a:bodyPr/>
          <a:lstStyle/>
          <a:p>
            <a:r>
              <a:rPr lang="en-GB"/>
              <a:t>Key Holy Days: Christmas Day</a:t>
            </a:r>
          </a:p>
        </p:txBody>
      </p:sp>
      <p:sp>
        <p:nvSpPr>
          <p:cNvPr id="3" name="Content Placeholder 2">
            <a:extLst>
              <a:ext uri="{FF2B5EF4-FFF2-40B4-BE49-F238E27FC236}">
                <a16:creationId xmlns:a16="http://schemas.microsoft.com/office/drawing/2014/main" id="{A53E3763-51D1-46C6-A4E6-FFCC59BA6722}"/>
              </a:ext>
            </a:extLst>
          </p:cNvPr>
          <p:cNvSpPr>
            <a:spLocks noGrp="1"/>
          </p:cNvSpPr>
          <p:nvPr>
            <p:ph idx="1"/>
          </p:nvPr>
        </p:nvSpPr>
        <p:spPr>
          <a:xfrm>
            <a:off x="409495" y="2536988"/>
            <a:ext cx="4565400" cy="4062251"/>
          </a:xfrm>
        </p:spPr>
        <p:txBody>
          <a:bodyPr vert="horz" lIns="0" tIns="0" rIns="0" bIns="0" rtlCol="0" anchor="t">
            <a:noAutofit/>
          </a:bodyPr>
          <a:lstStyle/>
          <a:p>
            <a:pPr algn="just"/>
            <a:r>
              <a:rPr lang="en-GB" sz="1800"/>
              <a:t>Christmas Day is the 25th December. It marks the birth of Jesus, who was born to Mary in a stable in Bethlehem.</a:t>
            </a:r>
            <a:endParaRPr lang="en-GB" sz="1800">
              <a:cs typeface="Arial"/>
            </a:endParaRPr>
          </a:p>
          <a:p>
            <a:pPr algn="just"/>
            <a:r>
              <a:rPr lang="en-GB" sz="1800"/>
              <a:t>Christians attend special midnight services the night before (Christmas Eve) and many attend church on Christmas morning. </a:t>
            </a:r>
            <a:endParaRPr lang="en-GB" sz="1800">
              <a:cs typeface="Arial"/>
            </a:endParaRPr>
          </a:p>
          <a:p>
            <a:pPr algn="just"/>
            <a:r>
              <a:rPr lang="en-GB" sz="1800"/>
              <a:t>In church, the Christmas gospel reading will be read and festive carols such as </a:t>
            </a:r>
            <a:r>
              <a:rPr lang="en-GB" sz="1800" i="1"/>
              <a:t>Hark the Herald Angels Sing, O Come All Ye Faithful</a:t>
            </a:r>
            <a:r>
              <a:rPr lang="en-GB" sz="1800"/>
              <a:t> and </a:t>
            </a:r>
            <a:r>
              <a:rPr lang="en-GB" sz="1800" i="1"/>
              <a:t>Silent Night</a:t>
            </a:r>
            <a:r>
              <a:rPr lang="en-GB" sz="1800"/>
              <a:t> will be sung. </a:t>
            </a:r>
            <a:endParaRPr lang="en-GB" sz="1800">
              <a:cs typeface="Arial"/>
            </a:endParaRPr>
          </a:p>
        </p:txBody>
      </p:sp>
      <p:sp>
        <p:nvSpPr>
          <p:cNvPr id="5" name="Slide Number Placeholder 4">
            <a:extLst>
              <a:ext uri="{FF2B5EF4-FFF2-40B4-BE49-F238E27FC236}">
                <a16:creationId xmlns:a16="http://schemas.microsoft.com/office/drawing/2014/main" id="{AC233688-A21E-49E7-8BF1-8E5FA8C7AFEE}"/>
              </a:ext>
            </a:extLst>
          </p:cNvPr>
          <p:cNvSpPr>
            <a:spLocks noGrp="1"/>
          </p:cNvSpPr>
          <p:nvPr>
            <p:ph type="sldNum" sz="quarter" idx="12"/>
          </p:nvPr>
        </p:nvSpPr>
        <p:spPr/>
        <p:txBody>
          <a:bodyPr/>
          <a:lstStyle/>
          <a:p>
            <a:fld id="{48F63A3B-78C7-47BE-AE5E-E10140E04643}" type="slidenum">
              <a:rPr lang="en-US" smtClean="0"/>
              <a:t>6</a:t>
            </a:fld>
            <a:endParaRPr lang="en-US"/>
          </a:p>
        </p:txBody>
      </p:sp>
      <p:pic>
        <p:nvPicPr>
          <p:cNvPr id="6" name="Picture 5">
            <a:extLst>
              <a:ext uri="{FF2B5EF4-FFF2-40B4-BE49-F238E27FC236}">
                <a16:creationId xmlns:a16="http://schemas.microsoft.com/office/drawing/2014/main" id="{67F53201-D883-49F8-B493-6553B1F73D9F}"/>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554429" y="1577445"/>
            <a:ext cx="3233364" cy="4843723"/>
          </a:xfrm>
          <a:prstGeom prst="rect">
            <a:avLst/>
          </a:prstGeom>
        </p:spPr>
      </p:pic>
      <p:sp>
        <p:nvSpPr>
          <p:cNvPr id="7" name="Text Placeholder 5">
            <a:extLst>
              <a:ext uri="{FF2B5EF4-FFF2-40B4-BE49-F238E27FC236}">
                <a16:creationId xmlns:a16="http://schemas.microsoft.com/office/drawing/2014/main" id="{763F8FB1-965B-444C-9DAA-336EE997ACAD}"/>
              </a:ext>
            </a:extLst>
          </p:cNvPr>
          <p:cNvSpPr txBox="1">
            <a:spLocks/>
          </p:cNvSpPr>
          <p:nvPr/>
        </p:nvSpPr>
        <p:spPr>
          <a:xfrm>
            <a:off x="277220" y="70225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a:t>Learning</a:t>
            </a:r>
            <a:endParaRPr lang="en-GB" sz="1000"/>
          </a:p>
        </p:txBody>
      </p:sp>
    </p:spTree>
    <p:extLst>
      <p:ext uri="{BB962C8B-B14F-4D97-AF65-F5344CB8AC3E}">
        <p14:creationId xmlns:p14="http://schemas.microsoft.com/office/powerpoint/2010/main" val="352769660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94D656-0096-4B8C-8018-9C91BC785979}"/>
              </a:ext>
            </a:extLst>
          </p:cNvPr>
          <p:cNvSpPr>
            <a:spLocks noGrp="1"/>
          </p:cNvSpPr>
          <p:nvPr>
            <p:ph type="title"/>
          </p:nvPr>
        </p:nvSpPr>
        <p:spPr/>
        <p:txBody>
          <a:bodyPr/>
          <a:lstStyle/>
          <a:p>
            <a:r>
              <a:rPr lang="en-GB"/>
              <a:t>Key Holy Days: 12 Days of Christmas</a:t>
            </a:r>
          </a:p>
        </p:txBody>
      </p:sp>
      <p:sp>
        <p:nvSpPr>
          <p:cNvPr id="3" name="Content Placeholder 2">
            <a:extLst>
              <a:ext uri="{FF2B5EF4-FFF2-40B4-BE49-F238E27FC236}">
                <a16:creationId xmlns:a16="http://schemas.microsoft.com/office/drawing/2014/main" id="{2FC2E7F8-1972-4904-A961-95D3110DA18A}"/>
              </a:ext>
            </a:extLst>
          </p:cNvPr>
          <p:cNvSpPr>
            <a:spLocks noGrp="1"/>
          </p:cNvSpPr>
          <p:nvPr>
            <p:ph idx="1"/>
          </p:nvPr>
        </p:nvSpPr>
        <p:spPr>
          <a:xfrm>
            <a:off x="370584" y="2278954"/>
            <a:ext cx="5663907" cy="3950515"/>
          </a:xfrm>
        </p:spPr>
        <p:txBody>
          <a:bodyPr vert="horz" lIns="0" tIns="0" rIns="0" bIns="0" rtlCol="0" anchor="t">
            <a:normAutofit/>
          </a:bodyPr>
          <a:lstStyle/>
          <a:p>
            <a:pPr algn="just">
              <a:spcAft>
                <a:spcPts val="0"/>
              </a:spcAft>
            </a:pPr>
            <a:r>
              <a:rPr lang="en-GB" sz="1800" dirty="0"/>
              <a:t>The 12 Days of Christmas, or Christmastide, starts with the birth of Jesus on 25th December and ends when the Magi came to greet him on 6th January.</a:t>
            </a:r>
            <a:endParaRPr lang="en-GB" sz="1800" dirty="0">
              <a:cs typeface="Arial"/>
            </a:endParaRPr>
          </a:p>
          <a:p>
            <a:pPr algn="just">
              <a:spcAft>
                <a:spcPts val="0"/>
              </a:spcAft>
            </a:pPr>
            <a:endParaRPr lang="en-GB" sz="1800">
              <a:cs typeface="Arial"/>
            </a:endParaRPr>
          </a:p>
          <a:p>
            <a:pPr algn="just">
              <a:spcAft>
                <a:spcPts val="0"/>
              </a:spcAft>
            </a:pPr>
            <a:r>
              <a:rPr lang="en-GB" sz="1800" dirty="0"/>
              <a:t>During this time, Christians celebrate St Stephen’s Day on 26th December. St Stephen was very kind to the poor. This date is also known as Boxing Day, which is a non-religious holiday.</a:t>
            </a:r>
            <a:endParaRPr lang="en-GB" sz="1800" dirty="0">
              <a:cs typeface="Arial"/>
            </a:endParaRPr>
          </a:p>
          <a:p>
            <a:pPr algn="just">
              <a:spcAft>
                <a:spcPts val="0"/>
              </a:spcAft>
            </a:pPr>
            <a:endParaRPr lang="en-GB" sz="1800"/>
          </a:p>
          <a:p>
            <a:pPr algn="just">
              <a:spcAft>
                <a:spcPts val="0"/>
              </a:spcAft>
            </a:pPr>
            <a:r>
              <a:rPr lang="en-GB" sz="1800" dirty="0"/>
              <a:t>On Twelfth Night (5th January), it is traditional for people take down their Christmas decorations. </a:t>
            </a:r>
            <a:endParaRPr lang="en-GB" sz="1800" dirty="0">
              <a:cs typeface="Arial"/>
            </a:endParaRPr>
          </a:p>
          <a:p>
            <a:pPr algn="just">
              <a:spcAft>
                <a:spcPts val="0"/>
              </a:spcAft>
            </a:pPr>
            <a:endParaRPr lang="en-GB" sz="1800"/>
          </a:p>
          <a:p>
            <a:pPr algn="just">
              <a:spcAft>
                <a:spcPts val="0"/>
              </a:spcAft>
            </a:pPr>
            <a:r>
              <a:rPr lang="en-GB" sz="1800" dirty="0"/>
              <a:t>Epiphany marks the end of the Christmas season.</a:t>
            </a:r>
            <a:endParaRPr lang="en-GB" sz="1800" dirty="0">
              <a:cs typeface="Arial"/>
            </a:endParaRPr>
          </a:p>
          <a:p>
            <a:endParaRPr lang="en-GB"/>
          </a:p>
        </p:txBody>
      </p:sp>
      <p:sp>
        <p:nvSpPr>
          <p:cNvPr id="5" name="Slide Number Placeholder 4">
            <a:extLst>
              <a:ext uri="{FF2B5EF4-FFF2-40B4-BE49-F238E27FC236}">
                <a16:creationId xmlns:a16="http://schemas.microsoft.com/office/drawing/2014/main" id="{D642966E-9FAA-4390-A9CB-8AB4EBADF0F8}"/>
              </a:ext>
            </a:extLst>
          </p:cNvPr>
          <p:cNvSpPr>
            <a:spLocks noGrp="1"/>
          </p:cNvSpPr>
          <p:nvPr>
            <p:ph type="sldNum" sz="quarter" idx="12"/>
          </p:nvPr>
        </p:nvSpPr>
        <p:spPr/>
        <p:txBody>
          <a:bodyPr/>
          <a:lstStyle/>
          <a:p>
            <a:fld id="{48F63A3B-78C7-47BE-AE5E-E10140E04643}" type="slidenum">
              <a:rPr lang="en-US" smtClean="0"/>
              <a:t>7</a:t>
            </a:fld>
            <a:endParaRPr lang="en-US"/>
          </a:p>
        </p:txBody>
      </p:sp>
      <p:pic>
        <p:nvPicPr>
          <p:cNvPr id="6" name="Picture 5">
            <a:extLst>
              <a:ext uri="{FF2B5EF4-FFF2-40B4-BE49-F238E27FC236}">
                <a16:creationId xmlns:a16="http://schemas.microsoft.com/office/drawing/2014/main" id="{818FFDB0-B3DB-42D2-A63F-ABEB78AC2DC7}"/>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250898" y="2218769"/>
            <a:ext cx="2536895" cy="3805343"/>
          </a:xfrm>
          <a:prstGeom prst="rect">
            <a:avLst/>
          </a:prstGeom>
        </p:spPr>
      </p:pic>
      <p:sp>
        <p:nvSpPr>
          <p:cNvPr id="7" name="Text Placeholder 5">
            <a:extLst>
              <a:ext uri="{FF2B5EF4-FFF2-40B4-BE49-F238E27FC236}">
                <a16:creationId xmlns:a16="http://schemas.microsoft.com/office/drawing/2014/main" id="{AD64E6F5-35FB-43B8-8520-B5E0CC28242E}"/>
              </a:ext>
            </a:extLst>
          </p:cNvPr>
          <p:cNvSpPr txBox="1">
            <a:spLocks/>
          </p:cNvSpPr>
          <p:nvPr/>
        </p:nvSpPr>
        <p:spPr>
          <a:xfrm>
            <a:off x="277220" y="70225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a:t>Learning</a:t>
            </a:r>
            <a:endParaRPr lang="en-GB" sz="1000"/>
          </a:p>
        </p:txBody>
      </p:sp>
    </p:spTree>
    <p:extLst>
      <p:ext uri="{BB962C8B-B14F-4D97-AF65-F5344CB8AC3E}">
        <p14:creationId xmlns:p14="http://schemas.microsoft.com/office/powerpoint/2010/main" val="330419649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04DD1B-2A56-495B-B42F-817C40B7C157}"/>
              </a:ext>
            </a:extLst>
          </p:cNvPr>
          <p:cNvSpPr>
            <a:spLocks noGrp="1"/>
          </p:cNvSpPr>
          <p:nvPr>
            <p:ph type="title"/>
          </p:nvPr>
        </p:nvSpPr>
        <p:spPr/>
        <p:txBody>
          <a:bodyPr/>
          <a:lstStyle/>
          <a:p>
            <a:r>
              <a:rPr lang="en-US"/>
              <a:t>Key Holy Days: Epiphany</a:t>
            </a:r>
            <a:endParaRPr lang="en-GB"/>
          </a:p>
        </p:txBody>
      </p:sp>
      <p:sp>
        <p:nvSpPr>
          <p:cNvPr id="3" name="Content Placeholder 2">
            <a:extLst>
              <a:ext uri="{FF2B5EF4-FFF2-40B4-BE49-F238E27FC236}">
                <a16:creationId xmlns:a16="http://schemas.microsoft.com/office/drawing/2014/main" id="{2827EC11-0DB8-45AE-8E68-A7046B369B59}"/>
              </a:ext>
            </a:extLst>
          </p:cNvPr>
          <p:cNvSpPr>
            <a:spLocks noGrp="1"/>
          </p:cNvSpPr>
          <p:nvPr>
            <p:ph idx="1"/>
          </p:nvPr>
        </p:nvSpPr>
        <p:spPr>
          <a:xfrm>
            <a:off x="4435987" y="2541664"/>
            <a:ext cx="4215793" cy="3875987"/>
          </a:xfrm>
        </p:spPr>
        <p:txBody>
          <a:bodyPr vert="horz" lIns="0" tIns="0" rIns="0" bIns="0" rtlCol="0" anchor="t">
            <a:normAutofit/>
          </a:bodyPr>
          <a:lstStyle/>
          <a:p>
            <a:pPr algn="just"/>
            <a:r>
              <a:rPr lang="en-GB" sz="1800" dirty="0"/>
              <a:t>The Feast of Epiphany takes place on the 6th January.</a:t>
            </a:r>
          </a:p>
          <a:p>
            <a:pPr algn="just"/>
            <a:r>
              <a:rPr lang="en-GB" sz="1800" dirty="0"/>
              <a:t>It celebrates how a star led the Magi to visit the baby Jesus in the stable after he had been born. </a:t>
            </a:r>
            <a:endParaRPr lang="en-GB" sz="1800" dirty="0">
              <a:cs typeface="Arial"/>
            </a:endParaRPr>
          </a:p>
          <a:p>
            <a:pPr algn="just"/>
            <a:r>
              <a:rPr lang="en-GB" sz="1800" dirty="0"/>
              <a:t>In many countries, Epiphany is celebrated with special cakes or pastries and children are given small gifts – as Jesus was given gifts by the Magi of gold, frankincense and myrrh. </a:t>
            </a:r>
            <a:endParaRPr lang="en-GB" sz="1800" dirty="0">
              <a:cs typeface="Arial"/>
            </a:endParaRPr>
          </a:p>
          <a:p>
            <a:endParaRPr lang="en-GB"/>
          </a:p>
        </p:txBody>
      </p:sp>
      <p:sp>
        <p:nvSpPr>
          <p:cNvPr id="5" name="Slide Number Placeholder 4">
            <a:extLst>
              <a:ext uri="{FF2B5EF4-FFF2-40B4-BE49-F238E27FC236}">
                <a16:creationId xmlns:a16="http://schemas.microsoft.com/office/drawing/2014/main" id="{A3536AA6-7F1B-434C-A105-34E5DA399F21}"/>
              </a:ext>
            </a:extLst>
          </p:cNvPr>
          <p:cNvSpPr>
            <a:spLocks noGrp="1"/>
          </p:cNvSpPr>
          <p:nvPr>
            <p:ph type="sldNum" sz="quarter" idx="12"/>
          </p:nvPr>
        </p:nvSpPr>
        <p:spPr/>
        <p:txBody>
          <a:bodyPr/>
          <a:lstStyle/>
          <a:p>
            <a:fld id="{48F63A3B-78C7-47BE-AE5E-E10140E04643}" type="slidenum">
              <a:rPr lang="en-US" smtClean="0"/>
              <a:t>8</a:t>
            </a:fld>
            <a:endParaRPr lang="en-US"/>
          </a:p>
        </p:txBody>
      </p:sp>
      <p:pic>
        <p:nvPicPr>
          <p:cNvPr id="6" name="Picture 5">
            <a:extLst>
              <a:ext uri="{FF2B5EF4-FFF2-40B4-BE49-F238E27FC236}">
                <a16:creationId xmlns:a16="http://schemas.microsoft.com/office/drawing/2014/main" id="{DF38BDDF-82D6-40D7-BA64-65572B782AC0}"/>
              </a:ext>
            </a:extLst>
          </p:cNvPr>
          <p:cNvPicPr>
            <a:picLocks noChangeAspect="1"/>
          </p:cNvPicPr>
          <p:nvPr/>
        </p:nvPicPr>
        <p:blipFill>
          <a:blip r:embed="rId3"/>
          <a:stretch>
            <a:fillRect/>
          </a:stretch>
        </p:blipFill>
        <p:spPr>
          <a:xfrm>
            <a:off x="363794" y="2671819"/>
            <a:ext cx="3840813" cy="2651990"/>
          </a:xfrm>
          <a:prstGeom prst="rect">
            <a:avLst/>
          </a:prstGeom>
        </p:spPr>
      </p:pic>
      <p:sp>
        <p:nvSpPr>
          <p:cNvPr id="7" name="Text Placeholder 5">
            <a:extLst>
              <a:ext uri="{FF2B5EF4-FFF2-40B4-BE49-F238E27FC236}">
                <a16:creationId xmlns:a16="http://schemas.microsoft.com/office/drawing/2014/main" id="{6EBED257-5023-41A0-A4BD-4A31E10E6790}"/>
              </a:ext>
            </a:extLst>
          </p:cNvPr>
          <p:cNvSpPr txBox="1">
            <a:spLocks/>
          </p:cNvSpPr>
          <p:nvPr/>
        </p:nvSpPr>
        <p:spPr>
          <a:xfrm>
            <a:off x="277220" y="70225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a:t>Learning</a:t>
            </a:r>
            <a:endParaRPr lang="en-GB" sz="1000"/>
          </a:p>
        </p:txBody>
      </p:sp>
    </p:spTree>
    <p:extLst>
      <p:ext uri="{BB962C8B-B14F-4D97-AF65-F5344CB8AC3E}">
        <p14:creationId xmlns:p14="http://schemas.microsoft.com/office/powerpoint/2010/main" val="265338802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A christmas tree outside of a church&#10;&#10;Description automatically generated">
            <a:extLst>
              <a:ext uri="{FF2B5EF4-FFF2-40B4-BE49-F238E27FC236}">
                <a16:creationId xmlns:a16="http://schemas.microsoft.com/office/drawing/2014/main" id="{4A61647A-B1C1-3678-D498-CE46A5CB3AE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989608" y="2032958"/>
            <a:ext cx="2743200" cy="4186686"/>
          </a:xfrm>
          <a:prstGeom prst="rect">
            <a:avLst/>
          </a:prstGeom>
        </p:spPr>
      </p:pic>
      <p:sp>
        <p:nvSpPr>
          <p:cNvPr id="4" name="Text Placeholder 5">
            <a:extLst>
              <a:ext uri="{FF2B5EF4-FFF2-40B4-BE49-F238E27FC236}">
                <a16:creationId xmlns:a16="http://schemas.microsoft.com/office/drawing/2014/main" id="{4C27D166-B52B-49E9-B5C7-83D29B1E2C63}"/>
              </a:ext>
            </a:extLst>
          </p:cNvPr>
          <p:cNvSpPr txBox="1">
            <a:spLocks/>
          </p:cNvSpPr>
          <p:nvPr/>
        </p:nvSpPr>
        <p:spPr>
          <a:xfrm>
            <a:off x="277220" y="70225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a:t>Learning</a:t>
            </a:r>
            <a:endParaRPr lang="en-GB" sz="1000"/>
          </a:p>
        </p:txBody>
      </p:sp>
      <p:sp>
        <p:nvSpPr>
          <p:cNvPr id="3" name="Title 1">
            <a:extLst>
              <a:ext uri="{FF2B5EF4-FFF2-40B4-BE49-F238E27FC236}">
                <a16:creationId xmlns:a16="http://schemas.microsoft.com/office/drawing/2014/main" id="{AE2341C7-2EB1-49BC-8EC2-A80E742D7646}"/>
              </a:ext>
            </a:extLst>
          </p:cNvPr>
          <p:cNvSpPr>
            <a:spLocks noGrp="1"/>
          </p:cNvSpPr>
          <p:nvPr>
            <p:ph type="title"/>
          </p:nvPr>
        </p:nvSpPr>
        <p:spPr>
          <a:xfrm>
            <a:off x="383428" y="1092917"/>
            <a:ext cx="7750296" cy="557150"/>
          </a:xfrm>
        </p:spPr>
        <p:txBody>
          <a:bodyPr>
            <a:normAutofit/>
          </a:bodyPr>
          <a:lstStyle/>
          <a:p>
            <a:r>
              <a:rPr lang="en-US"/>
              <a:t>How is Christmas celebrated?</a:t>
            </a:r>
          </a:p>
        </p:txBody>
      </p:sp>
      <p:sp>
        <p:nvSpPr>
          <p:cNvPr id="10" name="TextBox 1">
            <a:extLst>
              <a:ext uri="{FF2B5EF4-FFF2-40B4-BE49-F238E27FC236}">
                <a16:creationId xmlns:a16="http://schemas.microsoft.com/office/drawing/2014/main" id="{3B3AC08F-1DA6-E1F1-BA2B-DDE9BB776D5C}"/>
              </a:ext>
            </a:extLst>
          </p:cNvPr>
          <p:cNvSpPr txBox="1"/>
          <p:nvPr/>
        </p:nvSpPr>
        <p:spPr>
          <a:xfrm>
            <a:off x="3042249" y="1935192"/>
            <a:ext cx="2743200" cy="369332"/>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en-GB">
              <a:cs typeface="Arial"/>
            </a:endParaRPr>
          </a:p>
        </p:txBody>
      </p:sp>
      <p:sp>
        <p:nvSpPr>
          <p:cNvPr id="19" name="TextBox 18">
            <a:extLst>
              <a:ext uri="{FF2B5EF4-FFF2-40B4-BE49-F238E27FC236}">
                <a16:creationId xmlns:a16="http://schemas.microsoft.com/office/drawing/2014/main" id="{EFEFAAAE-2282-0A19-62B1-3BC713F4383A}"/>
              </a:ext>
            </a:extLst>
          </p:cNvPr>
          <p:cNvSpPr txBox="1"/>
          <p:nvPr/>
        </p:nvSpPr>
        <p:spPr>
          <a:xfrm>
            <a:off x="378476" y="2296472"/>
            <a:ext cx="5384939" cy="480131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dirty="0">
                <a:cs typeface="Arial"/>
              </a:rPr>
              <a:t>Christmas is celebrated in different ways. Some are related to events in the Bible (such as nativity plays) while others are traditions that have been added over time (like carol singing or sending cards) or even older folklore. </a:t>
            </a:r>
            <a:endParaRPr lang="en-US">
              <a:cs typeface="Arial"/>
            </a:endParaRPr>
          </a:p>
          <a:p>
            <a:endParaRPr lang="en-US">
              <a:cs typeface="Arial"/>
            </a:endParaRPr>
          </a:p>
          <a:p>
            <a:r>
              <a:rPr lang="en-US" dirty="0">
                <a:cs typeface="Arial"/>
              </a:rPr>
              <a:t>In modern times, we might count down the days to Christmas Day using an advent calendar with pictures or chocolates inside. </a:t>
            </a:r>
          </a:p>
          <a:p>
            <a:endParaRPr lang="en-US">
              <a:cs typeface="Arial"/>
            </a:endParaRPr>
          </a:p>
          <a:p>
            <a:r>
              <a:rPr lang="en-US" dirty="0">
                <a:cs typeface="Arial"/>
              </a:rPr>
              <a:t>Many people decorate trees in their houses with lights (to </a:t>
            </a:r>
            <a:r>
              <a:rPr lang="en-US" dirty="0" err="1">
                <a:cs typeface="Arial"/>
              </a:rPr>
              <a:t>symbolise</a:t>
            </a:r>
            <a:r>
              <a:rPr lang="en-US" dirty="0">
                <a:cs typeface="Arial"/>
              </a:rPr>
              <a:t> Jesus as the light of the world) as well as baubles.</a:t>
            </a:r>
          </a:p>
          <a:p>
            <a:endParaRPr lang="en-US">
              <a:cs typeface="Arial"/>
            </a:endParaRPr>
          </a:p>
          <a:p>
            <a:endParaRPr lang="en-GB">
              <a:cs typeface="Arial"/>
            </a:endParaRPr>
          </a:p>
          <a:p>
            <a:endParaRPr lang="en-GB">
              <a:cs typeface="Arial"/>
            </a:endParaRPr>
          </a:p>
          <a:p>
            <a:endParaRPr lang="en-GB">
              <a:cs typeface="Arial"/>
            </a:endParaRPr>
          </a:p>
        </p:txBody>
      </p:sp>
    </p:spTree>
    <p:extLst>
      <p:ext uri="{BB962C8B-B14F-4D97-AF65-F5344CB8AC3E}">
        <p14:creationId xmlns:p14="http://schemas.microsoft.com/office/powerpoint/2010/main" val="3838147008"/>
      </p:ext>
    </p:extLst>
  </p:cSld>
  <p:clrMapOvr>
    <a:masterClrMapping/>
  </p:clrMapOvr>
</p:sld>
</file>

<file path=ppt/theme/theme1.xml><?xml version="1.0" encoding="utf-8"?>
<a:theme xmlns:a="http://schemas.openxmlformats.org/drawingml/2006/main" name="Office Theme">
  <a:themeElements>
    <a:clrScheme name="Westminster Abbey">
      <a:dk1>
        <a:srgbClr val="292C63"/>
      </a:dk1>
      <a:lt1>
        <a:sysClr val="window" lastClr="FFFFFF"/>
      </a:lt1>
      <a:dk2>
        <a:srgbClr val="006E73"/>
      </a:dk2>
      <a:lt2>
        <a:srgbClr val="96C88E"/>
      </a:lt2>
      <a:accent1>
        <a:srgbClr val="9D9D9D"/>
      </a:accent1>
      <a:accent2>
        <a:srgbClr val="51B68E"/>
      </a:accent2>
      <a:accent3>
        <a:srgbClr val="74C8E6"/>
      </a:accent3>
      <a:accent4>
        <a:srgbClr val="F43540"/>
      </a:accent4>
      <a:accent5>
        <a:srgbClr val="5A4FE7"/>
      </a:accent5>
      <a:accent6>
        <a:srgbClr val="F98228"/>
      </a:accent6>
      <a:hlink>
        <a:srgbClr val="292C63"/>
      </a:hlink>
      <a:folHlink>
        <a:srgbClr val="006E73"/>
      </a:folHlink>
    </a:clrScheme>
    <a:fontScheme name="Westminster Abbey">
      <a:majorFont>
        <a:latin typeface="Palatino"/>
        <a:ea typeface=""/>
        <a:cs typeface=""/>
      </a:majorFont>
      <a:minorFont>
        <a:latin typeface="Arial"/>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AC412A2BCB8F724392C8D81FB2E38975" ma:contentTypeVersion="14" ma:contentTypeDescription="Create a new document." ma:contentTypeScope="" ma:versionID="469e3f69cbfad9e340d5c25bd44598a0">
  <xsd:schema xmlns:xsd="http://www.w3.org/2001/XMLSchema" xmlns:xs="http://www.w3.org/2001/XMLSchema" xmlns:p="http://schemas.microsoft.com/office/2006/metadata/properties" xmlns:ns2="2bde14ae-7622-460c-a38b-b0381bac6d2e" xmlns:ns3="b9f7f328-d3ff-4819-955b-35535df07bba" targetNamespace="http://schemas.microsoft.com/office/2006/metadata/properties" ma:root="true" ma:fieldsID="9569a8ba911fea628098584a53325386" ns2:_="" ns3:_="">
    <xsd:import namespace="2bde14ae-7622-460c-a38b-b0381bac6d2e"/>
    <xsd:import namespace="b9f7f328-d3ff-4819-955b-35535df07bba"/>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LengthInSeconds" minOccurs="0"/>
                <xsd:element ref="ns3:SharedWithUsers" minOccurs="0"/>
                <xsd:element ref="ns3:SharedWithDetails" minOccurs="0"/>
                <xsd:element ref="ns2:lcf76f155ced4ddcb4097134ff3c332f" minOccurs="0"/>
                <xsd:element ref="ns3:TaxCatchAll" minOccurs="0"/>
                <xsd:element ref="ns2:MediaServiceGenerationTime" minOccurs="0"/>
                <xsd:element ref="ns2:MediaServiceEventHashCode" minOccurs="0"/>
                <xsd:element ref="ns2:MediaServiceLocation" minOccurs="0"/>
                <xsd:element ref="ns2:MediaServiceOCR"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bde14ae-7622-460c-a38b-b0381bac6d2e"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LengthInSeconds" ma:index="11" nillable="true" ma:displayName="MediaLengthInSeconds" ma:hidden="true" ma:internalName="MediaLengthInSeconds" ma:readOnly="true">
      <xsd:simpleType>
        <xsd:restriction base="dms:Unknown"/>
      </xsd:simpleType>
    </xsd:element>
    <xsd:element name="lcf76f155ced4ddcb4097134ff3c332f" ma:index="15" nillable="true" ma:taxonomy="true" ma:internalName="lcf76f155ced4ddcb4097134ff3c332f" ma:taxonomyFieldName="MediaServiceImageTags" ma:displayName="Image Tags" ma:readOnly="false" ma:fieldId="{5cf76f15-5ced-4ddc-b409-7134ff3c332f}" ma:taxonomyMulti="true" ma:sspId="a4e4e769-92f6-4c7b-a54a-0c1998c93136" ma:termSetId="09814cd3-568e-fe90-9814-8d621ff8fb84" ma:anchorId="fba54fb3-c3e1-fe81-a776-ca4b69148c4d" ma:open="true" ma:isKeyword="false">
      <xsd:complexType>
        <xsd:sequence>
          <xsd:element ref="pc:Terms" minOccurs="0" maxOccurs="1"/>
        </xsd:sequence>
      </xsd:complex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Location" ma:index="19" nillable="true" ma:displayName="Location" ma:internalName="MediaServiceLocation" ma:readOnly="true">
      <xsd:simpleType>
        <xsd:restriction base="dms:Text"/>
      </xsd:simpleType>
    </xsd:element>
    <xsd:element name="MediaServiceOCR" ma:index="20" nillable="true" ma:displayName="Extracted Text" ma:internalName="MediaServiceOCR" ma:readOnly="true">
      <xsd:simpleType>
        <xsd:restriction base="dms:Note">
          <xsd:maxLength value="255"/>
        </xsd:restriction>
      </xsd:simpleType>
    </xsd:element>
    <xsd:element name="MediaServiceObjectDetectorVersions" ma:index="21" nillable="true" ma:displayName="MediaServiceObjectDetectorVersions"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b9f7f328-d3ff-4819-955b-35535df07bba"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element name="TaxCatchAll" ma:index="16" nillable="true" ma:displayName="Taxonomy Catch All Column" ma:hidden="true" ma:list="{e1d096dd-5d78-4ea2-951e-110ec88d6a8f}" ma:internalName="TaxCatchAll" ma:showField="CatchAllData" ma:web="b9f7f328-d3ff-4819-955b-35535df07bba">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TaxCatchAll xmlns="b9f7f328-d3ff-4819-955b-35535df07bba" xsi:nil="true"/>
    <lcf76f155ced4ddcb4097134ff3c332f xmlns="2bde14ae-7622-460c-a38b-b0381bac6d2e">
      <Terms xmlns="http://schemas.microsoft.com/office/infopath/2007/PartnerControls"/>
    </lcf76f155ced4ddcb4097134ff3c332f>
    <MediaLengthInSeconds xmlns="2bde14ae-7622-460c-a38b-b0381bac6d2e" xsi:nil="true"/>
    <SharedWithUsers xmlns="b9f7f328-d3ff-4819-955b-35535df07bba">
      <UserInfo>
        <DisplayName/>
        <AccountId xsi:nil="true"/>
        <AccountType/>
      </UserInfo>
    </SharedWithUser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E4AF23CD-F092-4F13-81AD-85B0944F5F3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2bde14ae-7622-460c-a38b-b0381bac6d2e"/>
    <ds:schemaRef ds:uri="b9f7f328-d3ff-4819-955b-35535df07bb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38D62390-89E4-41EC-A7D4-4C8A0576E910}">
  <ds:schemaRefs>
    <ds:schemaRef ds:uri="40e3bd4d-ad2a-475f-b877-b0398ba3b99b"/>
    <ds:schemaRef ds:uri="cf8bedca-0699-49e1-97e1-14424d7eca52"/>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 ds:uri="b9f7f328-d3ff-4819-955b-35535df07bba"/>
    <ds:schemaRef ds:uri="2bde14ae-7622-460c-a38b-b0381bac6d2e"/>
  </ds:schemaRefs>
</ds:datastoreItem>
</file>

<file path=customXml/itemProps3.xml><?xml version="1.0" encoding="utf-8"?>
<ds:datastoreItem xmlns:ds="http://schemas.openxmlformats.org/officeDocument/2006/customXml" ds:itemID="{162EDB11-2A23-4DC2-87FF-667E293759B0}">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Office Theme</Template>
  <TotalTime>0</TotalTime>
  <Words>1094</Words>
  <Application>Microsoft Office PowerPoint</Application>
  <PresentationFormat>On-screen Show (4:3)</PresentationFormat>
  <Paragraphs>140</Paragraphs>
  <Slides>13</Slides>
  <Notes>13</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13</vt:i4>
      </vt:variant>
    </vt:vector>
  </HeadingPairs>
  <TitlesOfParts>
    <vt:vector size="18" baseType="lpstr">
      <vt:lpstr>Arial</vt:lpstr>
      <vt:lpstr>Calibri</vt:lpstr>
      <vt:lpstr>Palatino</vt:lpstr>
      <vt:lpstr>Symbol</vt:lpstr>
      <vt:lpstr>Office Theme</vt:lpstr>
      <vt:lpstr>PowerPoint Presentation</vt:lpstr>
      <vt:lpstr>PowerPoint Presentation</vt:lpstr>
      <vt:lpstr>What is Christmas?</vt:lpstr>
      <vt:lpstr>When is Christmas?</vt:lpstr>
      <vt:lpstr>Key Holy Days: Advent</vt:lpstr>
      <vt:lpstr>Key Holy Days: Christmas Day</vt:lpstr>
      <vt:lpstr>Key Holy Days: 12 Days of Christmas</vt:lpstr>
      <vt:lpstr>Key Holy Days: Epiphany</vt:lpstr>
      <vt:lpstr>How is Christmas celebrated?</vt:lpstr>
      <vt:lpstr>How is Christmas celebrated?</vt:lpstr>
      <vt:lpstr>Nativity Plays </vt:lpstr>
      <vt:lpstr>Christmas Bible Verses</vt:lpstr>
      <vt:lpstr>Celebrating Christmas at Westminster Abbey</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Maria Casale</dc:creator>
  <cp:lastModifiedBy>Sian Shaw</cp:lastModifiedBy>
  <cp:revision>54</cp:revision>
  <dcterms:created xsi:type="dcterms:W3CDTF">2019-02-11T11:01:41Z</dcterms:created>
  <dcterms:modified xsi:type="dcterms:W3CDTF">2023-11-16T13:54:52Z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Order">
    <vt:lpwstr>2464800.00000000</vt:lpwstr>
  </property>
  <property fmtid="{D5CDD505-2E9C-101B-9397-08002B2CF9AE}" pid="3" name="ContentTypeId">
    <vt:lpwstr>0x010100AC412A2BCB8F724392C8D81FB2E38975</vt:lpwstr>
  </property>
  <property fmtid="{D5CDD505-2E9C-101B-9397-08002B2CF9AE}" pid="4" name="MediaServiceImageTags">
    <vt:lpwstr/>
  </property>
  <property fmtid="{D5CDD505-2E9C-101B-9397-08002B2CF9AE}" pid="5" name="xd_ProgID">
    <vt:lpwstr/>
  </property>
  <property fmtid="{D5CDD505-2E9C-101B-9397-08002B2CF9AE}" pid="6" name="ComplianceAssetId">
    <vt:lpwstr/>
  </property>
  <property fmtid="{D5CDD505-2E9C-101B-9397-08002B2CF9AE}" pid="7" name="TemplateUrl">
    <vt:lpwstr/>
  </property>
  <property fmtid="{D5CDD505-2E9C-101B-9397-08002B2CF9AE}" pid="8" name="_ExtendedDescription">
    <vt:lpwstr/>
  </property>
  <property fmtid="{D5CDD505-2E9C-101B-9397-08002B2CF9AE}" pid="9" name="TriggerFlowInfo">
    <vt:lpwstr/>
  </property>
  <property fmtid="{D5CDD505-2E9C-101B-9397-08002B2CF9AE}" pid="10" name="xd_Signature">
    <vt:lpwstr/>
  </property>
</Properties>
</file>