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341" r:id="rId5"/>
    <p:sldId id="316" r:id="rId6"/>
    <p:sldId id="365" r:id="rId7"/>
    <p:sldId id="383" r:id="rId8"/>
    <p:sldId id="376" r:id="rId9"/>
    <p:sldId id="377" r:id="rId10"/>
    <p:sldId id="378" r:id="rId11"/>
    <p:sldId id="379" r:id="rId12"/>
    <p:sldId id="385" r:id="rId13"/>
    <p:sldId id="380" r:id="rId14"/>
    <p:sldId id="381" r:id="rId15"/>
    <p:sldId id="386" r:id="rId16"/>
    <p:sldId id="382"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ophie Langsford" initials="SL" lastIdx="1" clrIdx="2">
    <p:extLst>
      <p:ext uri="{19B8F6BF-5375-455C-9EA6-DF929625EA0E}">
        <p15:presenceInfo xmlns:p15="http://schemas.microsoft.com/office/powerpoint/2012/main" userId="S::Sophie.Langsford@westminster-abbey.org::2ea6d925-4a6e-425b-8569-87f33b9a79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02D67D-0E2A-2392-99BC-D5C052B7E560}" v="76" dt="2024-06-03T10:01:54.0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55" autoAdjust="0"/>
  </p:normalViewPr>
  <p:slideViewPr>
    <p:cSldViewPr snapToGrid="0">
      <p:cViewPr varScale="1">
        <p:scale>
          <a:sx n="50" d="100"/>
          <a:sy n="50" d="100"/>
        </p:scale>
        <p:origin x="1740" y="44"/>
      </p:cViewPr>
      <p:guideLst/>
    </p:cSldViewPr>
  </p:slideViewPr>
  <p:notesTextViewPr>
    <p:cViewPr>
      <p:scale>
        <a:sx n="125" d="100"/>
        <a:sy n="125" d="100"/>
      </p:scale>
      <p:origin x="0" y="-3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Arends" userId="a1c91e67-eed6-4549-a4b2-f1951bd78e56" providerId="ADAL" clId="{C1BA8953-9E2D-4ACE-8E09-0C0201F4A3B3}"/>
    <pc:docChg chg="custSel modSld">
      <pc:chgData name="Laura Arends" userId="a1c91e67-eed6-4549-a4b2-f1951bd78e56" providerId="ADAL" clId="{C1BA8953-9E2D-4ACE-8E09-0C0201F4A3B3}" dt="2024-04-16T15:02:10.079" v="14"/>
      <pc:docMkLst>
        <pc:docMk/>
      </pc:docMkLst>
      <pc:sldChg chg="addCm">
        <pc:chgData name="Laura Arends" userId="a1c91e67-eed6-4549-a4b2-f1951bd78e56" providerId="ADAL" clId="{C1BA8953-9E2D-4ACE-8E09-0C0201F4A3B3}" dt="2024-04-16T14:47:02.627" v="0"/>
        <pc:sldMkLst>
          <pc:docMk/>
          <pc:sldMk cId="3712833313" sldId="365"/>
        </pc:sldMkLst>
      </pc:sldChg>
      <pc:sldChg chg="modSp mod addCm modCm">
        <pc:chgData name="Laura Arends" userId="a1c91e67-eed6-4549-a4b2-f1951bd78e56" providerId="ADAL" clId="{C1BA8953-9E2D-4ACE-8E09-0C0201F4A3B3}" dt="2024-04-16T14:50:44.567" v="4"/>
        <pc:sldMkLst>
          <pc:docMk/>
          <pc:sldMk cId="145814539" sldId="379"/>
        </pc:sldMkLst>
        <pc:spChg chg="mod">
          <ac:chgData name="Laura Arends" userId="a1c91e67-eed6-4549-a4b2-f1951bd78e56" providerId="ADAL" clId="{C1BA8953-9E2D-4ACE-8E09-0C0201F4A3B3}" dt="2024-04-16T14:49:40.737" v="2" actId="20577"/>
          <ac:spMkLst>
            <pc:docMk/>
            <pc:sldMk cId="145814539" sldId="379"/>
            <ac:spMk id="3" creationId="{74A5BF1B-AC89-545A-8446-99E1D699CE4F}"/>
          </ac:spMkLst>
        </pc:spChg>
      </pc:sldChg>
      <pc:sldChg chg="modSp mod addCm">
        <pc:chgData name="Laura Arends" userId="a1c91e67-eed6-4549-a4b2-f1951bd78e56" providerId="ADAL" clId="{C1BA8953-9E2D-4ACE-8E09-0C0201F4A3B3}" dt="2024-04-16T15:02:10.079" v="14"/>
        <pc:sldMkLst>
          <pc:docMk/>
          <pc:sldMk cId="1089888186" sldId="380"/>
        </pc:sldMkLst>
        <pc:spChg chg="mod">
          <ac:chgData name="Laura Arends" userId="a1c91e67-eed6-4549-a4b2-f1951bd78e56" providerId="ADAL" clId="{C1BA8953-9E2D-4ACE-8E09-0C0201F4A3B3}" dt="2024-04-16T14:51:54.273" v="13" actId="313"/>
          <ac:spMkLst>
            <pc:docMk/>
            <pc:sldMk cId="1089888186" sldId="380"/>
            <ac:spMk id="3" creationId="{74A5BF1B-AC89-545A-8446-99E1D699CE4F}"/>
          </ac:spMkLst>
        </pc:spChg>
      </pc:sldChg>
    </pc:docChg>
  </pc:docChgLst>
  <pc:docChgLst>
    <pc:chgData name="Sophie Langsford" userId="S::sophie.langsford@westminster-abbey.org::2ea6d925-4a6e-425b-8569-87f33b9a79c6" providerId="AD" clId="Web-{008D3850-5DEE-65E9-A5F9-F6B0609B0A08}"/>
    <pc:docChg chg="modSld">
      <pc:chgData name="Sophie Langsford" userId="S::sophie.langsford@westminster-abbey.org::2ea6d925-4a6e-425b-8569-87f33b9a79c6" providerId="AD" clId="Web-{008D3850-5DEE-65E9-A5F9-F6B0609B0A08}" dt="2024-04-29T14:30:00.313" v="63" actId="20577"/>
      <pc:docMkLst>
        <pc:docMk/>
      </pc:docMkLst>
      <pc:sldChg chg="modSp modCm modNotes">
        <pc:chgData name="Sophie Langsford" userId="S::sophie.langsford@westminster-abbey.org::2ea6d925-4a6e-425b-8569-87f33b9a79c6" providerId="AD" clId="Web-{008D3850-5DEE-65E9-A5F9-F6B0609B0A08}" dt="2024-04-29T13:14:39.542" v="23" actId="20577"/>
        <pc:sldMkLst>
          <pc:docMk/>
          <pc:sldMk cId="3712833313" sldId="365"/>
        </pc:sldMkLst>
        <pc:spChg chg="mod">
          <ac:chgData name="Sophie Langsford" userId="S::sophie.langsford@westminster-abbey.org::2ea6d925-4a6e-425b-8569-87f33b9a79c6" providerId="AD" clId="Web-{008D3850-5DEE-65E9-A5F9-F6B0609B0A08}" dt="2024-04-29T13:14:39.542" v="23" actId="20577"/>
          <ac:spMkLst>
            <pc:docMk/>
            <pc:sldMk cId="3712833313" sldId="365"/>
            <ac:spMk id="3" creationId="{74A5BF1B-AC89-545A-8446-99E1D699CE4F}"/>
          </ac:spMkLst>
        </pc:spChg>
        <pc:extLst>
          <p:ext xmlns:p="http://schemas.openxmlformats.org/presentationml/2006/main" uri="{D6D511B9-2390-475A-947B-AFAB55BFBCF1}">
            <pc226:cmChg xmlns="" xmlns:pc226="http://schemas.microsoft.com/office/powerpoint/2022/06/main/command" chg="mod">
              <pc226:chgData name="Sophie Langsford" userId="S::sophie.langsford@westminster-abbey.org::2ea6d925-4a6e-425b-8569-87f33b9a79c6" providerId="AD" clId="Web-{008D3850-5DEE-65E9-A5F9-F6B0609B0A08}" dt="2024-04-29T13:14:39.542" v="23" actId="20577"/>
              <pc2:cmMkLst xmlns:pc2="http://schemas.microsoft.com/office/powerpoint/2019/9/main/command">
                <pc:docMk/>
                <pc:sldMk cId="3712833313" sldId="365"/>
                <pc2:cmMk id="{2C5FE6E0-C61A-4274-9259-A7F6362BB4F3}"/>
              </pc2:cmMkLst>
            </pc226:cmChg>
          </p:ext>
        </pc:extLst>
      </pc:sldChg>
      <pc:sldChg chg="modSp modCm">
        <pc:chgData name="Sophie Langsford" userId="S::sophie.langsford@westminster-abbey.org::2ea6d925-4a6e-425b-8569-87f33b9a79c6" providerId="AD" clId="Web-{008D3850-5DEE-65E9-A5F9-F6B0609B0A08}" dt="2024-04-29T13:15:02.902" v="30"/>
        <pc:sldMkLst>
          <pc:docMk/>
          <pc:sldMk cId="616823757" sldId="378"/>
        </pc:sldMkLst>
        <pc:spChg chg="mod">
          <ac:chgData name="Sophie Langsford" userId="S::sophie.langsford@westminster-abbey.org::2ea6d925-4a6e-425b-8569-87f33b9a79c6" providerId="AD" clId="Web-{008D3850-5DEE-65E9-A5F9-F6B0609B0A08}" dt="2024-04-29T13:14:58.449" v="28" actId="20577"/>
          <ac:spMkLst>
            <pc:docMk/>
            <pc:sldMk cId="616823757" sldId="378"/>
            <ac:spMk id="3" creationId="{74A5BF1B-AC89-545A-8446-99E1D699CE4F}"/>
          </ac:spMkLst>
        </pc:spChg>
        <pc:extLst>
          <p:ext xmlns:p="http://schemas.openxmlformats.org/presentationml/2006/main" uri="{D6D511B9-2390-475A-947B-AFAB55BFBCF1}">
            <pc226:cmChg xmlns="" xmlns:pc226="http://schemas.microsoft.com/office/powerpoint/2022/06/main/command" chg="mod">
              <pc226:chgData name="Sophie Langsford" userId="S::sophie.langsford@westminster-abbey.org::2ea6d925-4a6e-425b-8569-87f33b9a79c6" providerId="AD" clId="Web-{008D3850-5DEE-65E9-A5F9-F6B0609B0A08}" dt="2024-04-29T13:15:02.902" v="30"/>
              <pc2:cmMkLst xmlns:pc2="http://schemas.microsoft.com/office/powerpoint/2019/9/main/command">
                <pc:docMk/>
                <pc:sldMk cId="616823757" sldId="378"/>
                <pc2:cmMk id="{92F31D19-16BA-4646-AD19-8992B07F1F62}"/>
              </pc2:cmMkLst>
            </pc226:cmChg>
            <pc226:cmChg xmlns="" xmlns:pc226="http://schemas.microsoft.com/office/powerpoint/2022/06/main/command" chg="mod">
              <pc226:chgData name="Sophie Langsford" userId="S::sophie.langsford@westminster-abbey.org::2ea6d925-4a6e-425b-8569-87f33b9a79c6" providerId="AD" clId="Web-{008D3850-5DEE-65E9-A5F9-F6B0609B0A08}" dt="2024-04-29T13:15:02.746" v="29"/>
              <pc2:cmMkLst xmlns:pc2="http://schemas.microsoft.com/office/powerpoint/2019/9/main/command">
                <pc:docMk/>
                <pc:sldMk cId="616823757" sldId="378"/>
                <pc2:cmMk id="{C25E3954-C164-49BD-9BF9-1E6AC333D73A}"/>
              </pc2:cmMkLst>
            </pc226:cmChg>
          </p:ext>
        </pc:extLst>
      </pc:sldChg>
      <pc:sldChg chg="modSp modCm">
        <pc:chgData name="Sophie Langsford" userId="S::sophie.langsford@westminster-abbey.org::2ea6d925-4a6e-425b-8569-87f33b9a79c6" providerId="AD" clId="Web-{008D3850-5DEE-65E9-A5F9-F6B0609B0A08}" dt="2024-04-29T14:20:29.398" v="56" actId="20577"/>
        <pc:sldMkLst>
          <pc:docMk/>
          <pc:sldMk cId="145814539" sldId="379"/>
        </pc:sldMkLst>
        <pc:spChg chg="mod">
          <ac:chgData name="Sophie Langsford" userId="S::sophie.langsford@westminster-abbey.org::2ea6d925-4a6e-425b-8569-87f33b9a79c6" providerId="AD" clId="Web-{008D3850-5DEE-65E9-A5F9-F6B0609B0A08}" dt="2024-04-29T14:20:29.398" v="56" actId="20577"/>
          <ac:spMkLst>
            <pc:docMk/>
            <pc:sldMk cId="145814539" sldId="379"/>
            <ac:spMk id="3" creationId="{74A5BF1B-AC89-545A-8446-99E1D699CE4F}"/>
          </ac:spMkLst>
        </pc:spChg>
        <pc:extLst>
          <p:ext xmlns:p="http://schemas.openxmlformats.org/presentationml/2006/main" uri="{D6D511B9-2390-475A-947B-AFAB55BFBCF1}">
            <pc226:cmChg xmlns="" xmlns:pc226="http://schemas.microsoft.com/office/powerpoint/2022/06/main/command" chg="mod">
              <pc226:chgData name="Sophie Langsford" userId="S::sophie.langsford@westminster-abbey.org::2ea6d925-4a6e-425b-8569-87f33b9a79c6" providerId="AD" clId="Web-{008D3850-5DEE-65E9-A5F9-F6B0609B0A08}" dt="2024-04-29T14:20:29.398" v="56" actId="20577"/>
              <pc2:cmMkLst xmlns:pc2="http://schemas.microsoft.com/office/powerpoint/2019/9/main/command">
                <pc:docMk/>
                <pc:sldMk cId="145814539" sldId="379"/>
                <pc2:cmMk id="{FDEBDE3F-8831-4209-9FD1-3017C75393DD}"/>
              </pc2:cmMkLst>
            </pc226:cmChg>
            <pc226:cmChg xmlns="" xmlns:pc226="http://schemas.microsoft.com/office/powerpoint/2022/06/main/command" chg="mod">
              <pc226:chgData name="Sophie Langsford" userId="S::sophie.langsford@westminster-abbey.org::2ea6d925-4a6e-425b-8569-87f33b9a79c6" providerId="AD" clId="Web-{008D3850-5DEE-65E9-A5F9-F6B0609B0A08}" dt="2024-04-29T14:20:29.398" v="56" actId="20577"/>
              <pc2:cmMkLst xmlns:pc2="http://schemas.microsoft.com/office/powerpoint/2019/9/main/command">
                <pc:docMk/>
                <pc:sldMk cId="145814539" sldId="379"/>
                <pc2:cmMk id="{E12D746A-F7DA-477F-A83F-AEA4EFDA9225}"/>
              </pc2:cmMkLst>
            </pc226:cmChg>
            <pc226:cmChg xmlns="" xmlns:pc226="http://schemas.microsoft.com/office/powerpoint/2022/06/main/command" chg="mod">
              <pc226:chgData name="Sophie Langsford" userId="S::sophie.langsford@westminster-abbey.org::2ea6d925-4a6e-425b-8569-87f33b9a79c6" providerId="AD" clId="Web-{008D3850-5DEE-65E9-A5F9-F6B0609B0A08}" dt="2024-04-29T13:52:47.108" v="44"/>
              <pc2:cmMkLst xmlns:pc2="http://schemas.microsoft.com/office/powerpoint/2019/9/main/command">
                <pc:docMk/>
                <pc:sldMk cId="145814539" sldId="379"/>
                <pc2:cmMk id="{686CFDF6-1D34-40B7-99C3-9BA1A55F148D}"/>
              </pc2:cmMkLst>
            </pc226:cmChg>
          </p:ext>
        </pc:extLst>
      </pc:sldChg>
      <pc:sldChg chg="modSp modCm">
        <pc:chgData name="Sophie Langsford" userId="S::sophie.langsford@westminster-abbey.org::2ea6d925-4a6e-425b-8569-87f33b9a79c6" providerId="AD" clId="Web-{008D3850-5DEE-65E9-A5F9-F6B0609B0A08}" dt="2024-04-29T13:04:59.314" v="2" actId="20577"/>
        <pc:sldMkLst>
          <pc:docMk/>
          <pc:sldMk cId="1089888186" sldId="380"/>
        </pc:sldMkLst>
        <pc:spChg chg="mod">
          <ac:chgData name="Sophie Langsford" userId="S::sophie.langsford@westminster-abbey.org::2ea6d925-4a6e-425b-8569-87f33b9a79c6" providerId="AD" clId="Web-{008D3850-5DEE-65E9-A5F9-F6B0609B0A08}" dt="2024-04-29T13:04:59.314" v="2" actId="20577"/>
          <ac:spMkLst>
            <pc:docMk/>
            <pc:sldMk cId="1089888186" sldId="380"/>
            <ac:spMk id="3" creationId="{74A5BF1B-AC89-545A-8446-99E1D699CE4F}"/>
          </ac:spMkLst>
        </pc:spChg>
        <pc:extLst>
          <p:ext xmlns:p="http://schemas.openxmlformats.org/presentationml/2006/main" uri="{D6D511B9-2390-475A-947B-AFAB55BFBCF1}">
            <pc226:cmChg xmlns="" xmlns:pc226="http://schemas.microsoft.com/office/powerpoint/2022/06/main/command" chg="mod">
              <pc226:chgData name="Sophie Langsford" userId="S::sophie.langsford@westminster-abbey.org::2ea6d925-4a6e-425b-8569-87f33b9a79c6" providerId="AD" clId="Web-{008D3850-5DEE-65E9-A5F9-F6B0609B0A08}" dt="2024-04-29T13:04:58.486" v="0" actId="20577"/>
              <pc2:cmMkLst xmlns:pc2="http://schemas.microsoft.com/office/powerpoint/2019/9/main/command">
                <pc:docMk/>
                <pc:sldMk cId="1089888186" sldId="380"/>
                <pc2:cmMk id="{CC1A7358-6C45-493D-8FFD-DB0827AF4F21}"/>
              </pc2:cmMkLst>
            </pc226:cmChg>
          </p:ext>
        </pc:extLst>
      </pc:sldChg>
      <pc:sldChg chg="modSp">
        <pc:chgData name="Sophie Langsford" userId="S::sophie.langsford@westminster-abbey.org::2ea6d925-4a6e-425b-8569-87f33b9a79c6" providerId="AD" clId="Web-{008D3850-5DEE-65E9-A5F9-F6B0609B0A08}" dt="2024-04-29T14:30:00.313" v="63" actId="20577"/>
        <pc:sldMkLst>
          <pc:docMk/>
          <pc:sldMk cId="164710391" sldId="382"/>
        </pc:sldMkLst>
        <pc:spChg chg="mod">
          <ac:chgData name="Sophie Langsford" userId="S::sophie.langsford@westminster-abbey.org::2ea6d925-4a6e-425b-8569-87f33b9a79c6" providerId="AD" clId="Web-{008D3850-5DEE-65E9-A5F9-F6B0609B0A08}" dt="2024-04-29T14:30:00.313" v="63" actId="20577"/>
          <ac:spMkLst>
            <pc:docMk/>
            <pc:sldMk cId="164710391" sldId="382"/>
            <ac:spMk id="3" creationId="{74A5BF1B-AC89-545A-8446-99E1D699CE4F}"/>
          </ac:spMkLst>
        </pc:spChg>
      </pc:sldChg>
    </pc:docChg>
  </pc:docChgLst>
  <pc:docChgLst>
    <pc:chgData name="Sian Shaw" userId="S::sian.shaw@westminster-abbey.org::cf930bf7-ba7f-4ec0-9225-526cb0af2be3" providerId="AD" clId="Web-{431EF39D-7F97-740C-8539-E7CDB8969021}"/>
    <pc:docChg chg="modSld">
      <pc:chgData name="Sian Shaw" userId="S::sian.shaw@westminster-abbey.org::cf930bf7-ba7f-4ec0-9225-526cb0af2be3" providerId="AD" clId="Web-{431EF39D-7F97-740C-8539-E7CDB8969021}" dt="2024-04-30T09:04:02.537" v="0"/>
      <pc:docMkLst>
        <pc:docMk/>
      </pc:docMkLst>
      <pc:sldChg chg="addSp">
        <pc:chgData name="Sian Shaw" userId="S::sian.shaw@westminster-abbey.org::cf930bf7-ba7f-4ec0-9225-526cb0af2be3" providerId="AD" clId="Web-{431EF39D-7F97-740C-8539-E7CDB8969021}" dt="2024-04-30T09:04:02.537" v="0"/>
        <pc:sldMkLst>
          <pc:docMk/>
          <pc:sldMk cId="1525731621" sldId="383"/>
        </pc:sldMkLst>
        <pc:spChg chg="add">
          <ac:chgData name="Sian Shaw" userId="S::sian.shaw@westminster-abbey.org::cf930bf7-ba7f-4ec0-9225-526cb0af2be3" providerId="AD" clId="Web-{431EF39D-7F97-740C-8539-E7CDB8969021}" dt="2024-04-30T09:04:02.537" v="0"/>
          <ac:spMkLst>
            <pc:docMk/>
            <pc:sldMk cId="1525731621" sldId="383"/>
            <ac:spMk id="3" creationId="{9FD02D97-070F-483D-7D94-EA3D12D8BF10}"/>
          </ac:spMkLst>
        </pc:spChg>
      </pc:sldChg>
    </pc:docChg>
  </pc:docChgLst>
  <pc:docChgLst>
    <pc:chgData name="Sian Shaw" userId="S::sian.shaw@westminster-abbey.org::cf930bf7-ba7f-4ec0-9225-526cb0af2be3" providerId="AD" clId="Web-{19A65210-F27C-F0BD-F1AE-A1926B4417DF}"/>
    <pc:docChg chg="modSld">
      <pc:chgData name="Sian Shaw" userId="S::sian.shaw@westminster-abbey.org::cf930bf7-ba7f-4ec0-9225-526cb0af2be3" providerId="AD" clId="Web-{19A65210-F27C-F0BD-F1AE-A1926B4417DF}" dt="2024-04-30T10:43:36.928" v="0" actId="20577"/>
      <pc:docMkLst>
        <pc:docMk/>
      </pc:docMkLst>
      <pc:sldChg chg="modSp">
        <pc:chgData name="Sian Shaw" userId="S::sian.shaw@westminster-abbey.org::cf930bf7-ba7f-4ec0-9225-526cb0af2be3" providerId="AD" clId="Web-{19A65210-F27C-F0BD-F1AE-A1926B4417DF}" dt="2024-04-30T10:43:36.928" v="0" actId="20577"/>
        <pc:sldMkLst>
          <pc:docMk/>
          <pc:sldMk cId="164710391" sldId="382"/>
        </pc:sldMkLst>
        <pc:spChg chg="mod">
          <ac:chgData name="Sian Shaw" userId="S::sian.shaw@westminster-abbey.org::cf930bf7-ba7f-4ec0-9225-526cb0af2be3" providerId="AD" clId="Web-{19A65210-F27C-F0BD-F1AE-A1926B4417DF}" dt="2024-04-30T10:43:36.928" v="0" actId="20577"/>
          <ac:spMkLst>
            <pc:docMk/>
            <pc:sldMk cId="164710391" sldId="382"/>
            <ac:spMk id="11" creationId="{C478436B-4B01-E44C-9310-D52D2C2537E3}"/>
          </ac:spMkLst>
        </pc:spChg>
      </pc:sldChg>
    </pc:docChg>
  </pc:docChgLst>
  <pc:docChgLst>
    <pc:chgData name="Sophie Langsford" userId="S::sophie.langsford@westminster-abbey.org::2ea6d925-4a6e-425b-8569-87f33b9a79c6" providerId="AD" clId="Web-{8219FAD7-BFB9-8869-3F7E-125036A28F48}"/>
    <pc:docChg chg="modSld">
      <pc:chgData name="Sophie Langsford" userId="S::sophie.langsford@westminster-abbey.org::2ea6d925-4a6e-425b-8569-87f33b9a79c6" providerId="AD" clId="Web-{8219FAD7-BFB9-8869-3F7E-125036A28F48}" dt="2024-04-15T14:32:15.332" v="7"/>
      <pc:docMkLst>
        <pc:docMk/>
      </pc:docMkLst>
      <pc:sldChg chg="modSp modNotes">
        <pc:chgData name="Sophie Langsford" userId="S::sophie.langsford@westminster-abbey.org::2ea6d925-4a6e-425b-8569-87f33b9a79c6" providerId="AD" clId="Web-{8219FAD7-BFB9-8869-3F7E-125036A28F48}" dt="2024-04-15T14:32:15.332" v="7"/>
        <pc:sldMkLst>
          <pc:docMk/>
          <pc:sldMk cId="1089888186" sldId="380"/>
        </pc:sldMkLst>
        <pc:spChg chg="mod">
          <ac:chgData name="Sophie Langsford" userId="S::sophie.langsford@westminster-abbey.org::2ea6d925-4a6e-425b-8569-87f33b9a79c6" providerId="AD" clId="Web-{8219FAD7-BFB9-8869-3F7E-125036A28F48}" dt="2024-04-15T14:32:07.910" v="1" actId="20577"/>
          <ac:spMkLst>
            <pc:docMk/>
            <pc:sldMk cId="1089888186" sldId="380"/>
            <ac:spMk id="3" creationId="{74A5BF1B-AC89-545A-8446-99E1D699CE4F}"/>
          </ac:spMkLst>
        </pc:spChg>
      </pc:sldChg>
    </pc:docChg>
  </pc:docChgLst>
  <pc:docChgLst>
    <pc:chgData name="Sophie Langsford" userId="S::sophie.langsford@westminster-abbey.org::2ea6d925-4a6e-425b-8569-87f33b9a79c6" providerId="AD" clId="Web-{2587CBAB-EA9F-CFDA-BDA1-3F5EB63AD4E2}"/>
    <pc:docChg chg="modSld">
      <pc:chgData name="Sophie Langsford" userId="S::sophie.langsford@westminster-abbey.org::2ea6d925-4a6e-425b-8569-87f33b9a79c6" providerId="AD" clId="Web-{2587CBAB-EA9F-CFDA-BDA1-3F5EB63AD4E2}" dt="2024-04-08T09:02:04.851" v="31" actId="20577"/>
      <pc:docMkLst>
        <pc:docMk/>
      </pc:docMkLst>
      <pc:sldChg chg="modSp">
        <pc:chgData name="Sophie Langsford" userId="S::sophie.langsford@westminster-abbey.org::2ea6d925-4a6e-425b-8569-87f33b9a79c6" providerId="AD" clId="Web-{2587CBAB-EA9F-CFDA-BDA1-3F5EB63AD4E2}" dt="2024-04-08T08:58:10.763" v="10" actId="20577"/>
        <pc:sldMkLst>
          <pc:docMk/>
          <pc:sldMk cId="3712833313" sldId="365"/>
        </pc:sldMkLst>
        <pc:spChg chg="mod">
          <ac:chgData name="Sophie Langsford" userId="S::sophie.langsford@westminster-abbey.org::2ea6d925-4a6e-425b-8569-87f33b9a79c6" providerId="AD" clId="Web-{2587CBAB-EA9F-CFDA-BDA1-3F5EB63AD4E2}" dt="2024-04-08T08:58:10.763" v="10" actId="20577"/>
          <ac:spMkLst>
            <pc:docMk/>
            <pc:sldMk cId="3712833313" sldId="365"/>
            <ac:spMk id="3" creationId="{74A5BF1B-AC89-545A-8446-99E1D699CE4F}"/>
          </ac:spMkLst>
        </pc:spChg>
      </pc:sldChg>
      <pc:sldChg chg="modSp">
        <pc:chgData name="Sophie Langsford" userId="S::sophie.langsford@westminster-abbey.org::2ea6d925-4a6e-425b-8569-87f33b9a79c6" providerId="AD" clId="Web-{2587CBAB-EA9F-CFDA-BDA1-3F5EB63AD4E2}" dt="2024-04-08T08:59:02.390" v="12" actId="20577"/>
        <pc:sldMkLst>
          <pc:docMk/>
          <pc:sldMk cId="616823757" sldId="378"/>
        </pc:sldMkLst>
        <pc:spChg chg="mod">
          <ac:chgData name="Sophie Langsford" userId="S::sophie.langsford@westminster-abbey.org::2ea6d925-4a6e-425b-8569-87f33b9a79c6" providerId="AD" clId="Web-{2587CBAB-EA9F-CFDA-BDA1-3F5EB63AD4E2}" dt="2024-04-08T08:59:02.390" v="12" actId="20577"/>
          <ac:spMkLst>
            <pc:docMk/>
            <pc:sldMk cId="616823757" sldId="378"/>
            <ac:spMk id="3" creationId="{74A5BF1B-AC89-545A-8446-99E1D699CE4F}"/>
          </ac:spMkLst>
        </pc:spChg>
      </pc:sldChg>
      <pc:sldChg chg="modSp">
        <pc:chgData name="Sophie Langsford" userId="S::sophie.langsford@westminster-abbey.org::2ea6d925-4a6e-425b-8569-87f33b9a79c6" providerId="AD" clId="Web-{2587CBAB-EA9F-CFDA-BDA1-3F5EB63AD4E2}" dt="2024-04-08T09:00:59.567" v="24" actId="20577"/>
        <pc:sldMkLst>
          <pc:docMk/>
          <pc:sldMk cId="1089888186" sldId="380"/>
        </pc:sldMkLst>
        <pc:spChg chg="mod">
          <ac:chgData name="Sophie Langsford" userId="S::sophie.langsford@westminster-abbey.org::2ea6d925-4a6e-425b-8569-87f33b9a79c6" providerId="AD" clId="Web-{2587CBAB-EA9F-CFDA-BDA1-3F5EB63AD4E2}" dt="2024-04-08T09:00:59.567" v="24" actId="20577"/>
          <ac:spMkLst>
            <pc:docMk/>
            <pc:sldMk cId="1089888186" sldId="380"/>
            <ac:spMk id="3" creationId="{74A5BF1B-AC89-545A-8446-99E1D699CE4F}"/>
          </ac:spMkLst>
        </pc:spChg>
      </pc:sldChg>
      <pc:sldChg chg="modSp">
        <pc:chgData name="Sophie Langsford" userId="S::sophie.langsford@westminster-abbey.org::2ea6d925-4a6e-425b-8569-87f33b9a79c6" providerId="AD" clId="Web-{2587CBAB-EA9F-CFDA-BDA1-3F5EB63AD4E2}" dt="2024-04-08T09:02:04.851" v="31" actId="20577"/>
        <pc:sldMkLst>
          <pc:docMk/>
          <pc:sldMk cId="164710391" sldId="382"/>
        </pc:sldMkLst>
        <pc:spChg chg="mod">
          <ac:chgData name="Sophie Langsford" userId="S::sophie.langsford@westminster-abbey.org::2ea6d925-4a6e-425b-8569-87f33b9a79c6" providerId="AD" clId="Web-{2587CBAB-EA9F-CFDA-BDA1-3F5EB63AD4E2}" dt="2024-04-08T09:02:04.851" v="31" actId="20577"/>
          <ac:spMkLst>
            <pc:docMk/>
            <pc:sldMk cId="164710391" sldId="382"/>
            <ac:spMk id="3" creationId="{74A5BF1B-AC89-545A-8446-99E1D699CE4F}"/>
          </ac:spMkLst>
        </pc:spChg>
      </pc:sldChg>
    </pc:docChg>
  </pc:docChgLst>
  <pc:docChgLst>
    <pc:chgData name="Sophie Langsford" userId="2ea6d925-4a6e-425b-8569-87f33b9a79c6" providerId="ADAL" clId="{BFC3A40D-777A-4B11-B5A1-4DA0654DB6D1}"/>
    <pc:docChg chg="undo redo custSel addSld delSld modSld sldOrd">
      <pc:chgData name="Sophie Langsford" userId="2ea6d925-4a6e-425b-8569-87f33b9a79c6" providerId="ADAL" clId="{BFC3A40D-777A-4B11-B5A1-4DA0654DB6D1}" dt="2024-03-27T16:47:33.575" v="5009" actId="27636"/>
      <pc:docMkLst>
        <pc:docMk/>
      </pc:docMkLst>
      <pc:sldChg chg="addSp delSp modSp mod setBg delCm">
        <pc:chgData name="Sophie Langsford" userId="2ea6d925-4a6e-425b-8569-87f33b9a79c6" providerId="ADAL" clId="{BFC3A40D-777A-4B11-B5A1-4DA0654DB6D1}" dt="2024-03-27T13:20:23.501" v="102"/>
        <pc:sldMkLst>
          <pc:docMk/>
          <pc:sldMk cId="4213500498" sldId="341"/>
        </pc:sldMkLst>
        <pc:spChg chg="mod">
          <ac:chgData name="Sophie Langsford" userId="2ea6d925-4a6e-425b-8569-87f33b9a79c6" providerId="ADAL" clId="{BFC3A40D-777A-4B11-B5A1-4DA0654DB6D1}" dt="2024-03-27T13:19:55.136" v="97" actId="14100"/>
          <ac:spMkLst>
            <pc:docMk/>
            <pc:sldMk cId="4213500498" sldId="341"/>
            <ac:spMk id="9" creationId="{00000000-0000-0000-0000-000000000000}"/>
          </ac:spMkLst>
        </pc:spChg>
        <pc:picChg chg="del mod">
          <ac:chgData name="Sophie Langsford" userId="2ea6d925-4a6e-425b-8569-87f33b9a79c6" providerId="ADAL" clId="{BFC3A40D-777A-4B11-B5A1-4DA0654DB6D1}" dt="2024-03-27T13:16:27.016" v="81" actId="478"/>
          <ac:picMkLst>
            <pc:docMk/>
            <pc:sldMk cId="4213500498" sldId="341"/>
            <ac:picMk id="2" creationId="{81516BB1-9BE2-C3DD-7833-E1F548AA1FBF}"/>
          </ac:picMkLst>
        </pc:picChg>
        <pc:picChg chg="add del mod ord">
          <ac:chgData name="Sophie Langsford" userId="2ea6d925-4a6e-425b-8569-87f33b9a79c6" providerId="ADAL" clId="{BFC3A40D-777A-4B11-B5A1-4DA0654DB6D1}" dt="2024-03-27T13:20:14.364" v="99" actId="478"/>
          <ac:picMkLst>
            <pc:docMk/>
            <pc:sldMk cId="4213500498" sldId="341"/>
            <ac:picMk id="4" creationId="{9FE0DBDA-795E-4A81-A38A-99731DCDC96C}"/>
          </ac:picMkLst>
        </pc:picChg>
      </pc:sldChg>
      <pc:sldChg chg="modSp mod modNotesTx">
        <pc:chgData name="Sophie Langsford" userId="2ea6d925-4a6e-425b-8569-87f33b9a79c6" providerId="ADAL" clId="{BFC3A40D-777A-4B11-B5A1-4DA0654DB6D1}" dt="2024-03-27T16:39:41.443" v="4962" actId="20577"/>
        <pc:sldMkLst>
          <pc:docMk/>
          <pc:sldMk cId="3712833313" sldId="365"/>
        </pc:sldMkLst>
        <pc:spChg chg="mod">
          <ac:chgData name="Sophie Langsford" userId="2ea6d925-4a6e-425b-8569-87f33b9a79c6" providerId="ADAL" clId="{BFC3A40D-777A-4B11-B5A1-4DA0654DB6D1}" dt="2024-03-27T16:39:41.443" v="4962" actId="20577"/>
          <ac:spMkLst>
            <pc:docMk/>
            <pc:sldMk cId="3712833313" sldId="365"/>
            <ac:spMk id="3" creationId="{74A5BF1B-AC89-545A-8446-99E1D699CE4F}"/>
          </ac:spMkLst>
        </pc:spChg>
        <pc:spChg chg="mod">
          <ac:chgData name="Sophie Langsford" userId="2ea6d925-4a6e-425b-8569-87f33b9a79c6" providerId="ADAL" clId="{BFC3A40D-777A-4B11-B5A1-4DA0654DB6D1}" dt="2024-03-27T15:53:05.923" v="4484" actId="20577"/>
          <ac:spMkLst>
            <pc:docMk/>
            <pc:sldMk cId="3712833313" sldId="365"/>
            <ac:spMk id="11" creationId="{C478436B-4B01-E44C-9310-D52D2C2537E3}"/>
          </ac:spMkLst>
        </pc:spChg>
      </pc:sldChg>
      <pc:sldChg chg="delSp modSp del mod modNotesTx">
        <pc:chgData name="Sophie Langsford" userId="2ea6d925-4a6e-425b-8569-87f33b9a79c6" providerId="ADAL" clId="{BFC3A40D-777A-4B11-B5A1-4DA0654DB6D1}" dt="2024-03-27T14:18:29.685" v="3475" actId="2696"/>
        <pc:sldMkLst>
          <pc:docMk/>
          <pc:sldMk cId="1222876594" sldId="375"/>
        </pc:sldMkLst>
        <pc:spChg chg="mod">
          <ac:chgData name="Sophie Langsford" userId="2ea6d925-4a6e-425b-8569-87f33b9a79c6" providerId="ADAL" clId="{BFC3A40D-777A-4B11-B5A1-4DA0654DB6D1}" dt="2024-03-27T13:27:44.662" v="350" actId="20577"/>
          <ac:spMkLst>
            <pc:docMk/>
            <pc:sldMk cId="1222876594" sldId="375"/>
            <ac:spMk id="3" creationId="{74A5BF1B-AC89-545A-8446-99E1D699CE4F}"/>
          </ac:spMkLst>
        </pc:spChg>
        <pc:spChg chg="mod">
          <ac:chgData name="Sophie Langsford" userId="2ea6d925-4a6e-425b-8569-87f33b9a79c6" providerId="ADAL" clId="{BFC3A40D-777A-4B11-B5A1-4DA0654DB6D1}" dt="2024-03-27T13:25:50.638" v="334" actId="20577"/>
          <ac:spMkLst>
            <pc:docMk/>
            <pc:sldMk cId="1222876594" sldId="375"/>
            <ac:spMk id="11" creationId="{C478436B-4B01-E44C-9310-D52D2C2537E3}"/>
          </ac:spMkLst>
        </pc:spChg>
        <pc:picChg chg="del">
          <ac:chgData name="Sophie Langsford" userId="2ea6d925-4a6e-425b-8569-87f33b9a79c6" providerId="ADAL" clId="{BFC3A40D-777A-4B11-B5A1-4DA0654DB6D1}" dt="2024-03-27T13:25:41.461" v="332" actId="478"/>
          <ac:picMkLst>
            <pc:docMk/>
            <pc:sldMk cId="1222876594" sldId="375"/>
            <ac:picMk id="2" creationId="{0F3B067E-50BF-B022-B031-3A14B1DA6710}"/>
          </ac:picMkLst>
        </pc:picChg>
        <pc:picChg chg="del">
          <ac:chgData name="Sophie Langsford" userId="2ea6d925-4a6e-425b-8569-87f33b9a79c6" providerId="ADAL" clId="{BFC3A40D-777A-4B11-B5A1-4DA0654DB6D1}" dt="2024-03-27T13:25:41.461" v="332" actId="478"/>
          <ac:picMkLst>
            <pc:docMk/>
            <pc:sldMk cId="1222876594" sldId="375"/>
            <ac:picMk id="5" creationId="{44ACBAF5-34EF-8DB6-86B9-14BCBE00BE61}"/>
          </ac:picMkLst>
        </pc:picChg>
        <pc:picChg chg="del">
          <ac:chgData name="Sophie Langsford" userId="2ea6d925-4a6e-425b-8569-87f33b9a79c6" providerId="ADAL" clId="{BFC3A40D-777A-4B11-B5A1-4DA0654DB6D1}" dt="2024-03-27T13:25:41.461" v="332" actId="478"/>
          <ac:picMkLst>
            <pc:docMk/>
            <pc:sldMk cId="1222876594" sldId="375"/>
            <ac:picMk id="7" creationId="{110BB6CA-C10D-0F8C-25A9-324EC2F11AED}"/>
          </ac:picMkLst>
        </pc:picChg>
        <pc:picChg chg="del">
          <ac:chgData name="Sophie Langsford" userId="2ea6d925-4a6e-425b-8569-87f33b9a79c6" providerId="ADAL" clId="{BFC3A40D-777A-4B11-B5A1-4DA0654DB6D1}" dt="2024-03-27T13:25:41.461" v="332" actId="478"/>
          <ac:picMkLst>
            <pc:docMk/>
            <pc:sldMk cId="1222876594" sldId="375"/>
            <ac:picMk id="8" creationId="{363820CA-C3FF-957B-43C3-6B4ED39FB5CA}"/>
          </ac:picMkLst>
        </pc:picChg>
        <pc:picChg chg="del">
          <ac:chgData name="Sophie Langsford" userId="2ea6d925-4a6e-425b-8569-87f33b9a79c6" providerId="ADAL" clId="{BFC3A40D-777A-4B11-B5A1-4DA0654DB6D1}" dt="2024-03-27T13:25:41.461" v="332" actId="478"/>
          <ac:picMkLst>
            <pc:docMk/>
            <pc:sldMk cId="1222876594" sldId="375"/>
            <ac:picMk id="9" creationId="{989BC86B-D250-E75E-5F5E-8E59C12A0CC9}"/>
          </ac:picMkLst>
        </pc:picChg>
        <pc:picChg chg="del">
          <ac:chgData name="Sophie Langsford" userId="2ea6d925-4a6e-425b-8569-87f33b9a79c6" providerId="ADAL" clId="{BFC3A40D-777A-4B11-B5A1-4DA0654DB6D1}" dt="2024-03-27T13:25:41.461" v="332" actId="478"/>
          <ac:picMkLst>
            <pc:docMk/>
            <pc:sldMk cId="1222876594" sldId="375"/>
            <ac:picMk id="10" creationId="{62D58A1B-2F1A-1BCC-4711-DEE2FE9567B3}"/>
          </ac:picMkLst>
        </pc:picChg>
      </pc:sldChg>
      <pc:sldChg chg="addSp delSp modSp mod modNotesTx">
        <pc:chgData name="Sophie Langsford" userId="2ea6d925-4a6e-425b-8569-87f33b9a79c6" providerId="ADAL" clId="{BFC3A40D-777A-4B11-B5A1-4DA0654DB6D1}" dt="2024-03-27T15:53:12.944" v="4486" actId="20577"/>
        <pc:sldMkLst>
          <pc:docMk/>
          <pc:sldMk cId="2759133365" sldId="376"/>
        </pc:sldMkLst>
        <pc:spChg chg="del mod">
          <ac:chgData name="Sophie Langsford" userId="2ea6d925-4a6e-425b-8569-87f33b9a79c6" providerId="ADAL" clId="{BFC3A40D-777A-4B11-B5A1-4DA0654DB6D1}" dt="2024-03-27T13:30:17.525" v="475" actId="478"/>
          <ac:spMkLst>
            <pc:docMk/>
            <pc:sldMk cId="2759133365" sldId="376"/>
            <ac:spMk id="3" creationId="{74A5BF1B-AC89-545A-8446-99E1D699CE4F}"/>
          </ac:spMkLst>
        </pc:spChg>
        <pc:spChg chg="add del mod">
          <ac:chgData name="Sophie Langsford" userId="2ea6d925-4a6e-425b-8569-87f33b9a79c6" providerId="ADAL" clId="{BFC3A40D-777A-4B11-B5A1-4DA0654DB6D1}" dt="2024-03-27T13:30:19.759" v="476" actId="478"/>
          <ac:spMkLst>
            <pc:docMk/>
            <pc:sldMk cId="2759133365" sldId="376"/>
            <ac:spMk id="5" creationId="{657AE05F-39EB-4068-A1BA-D0904AA1040E}"/>
          </ac:spMkLst>
        </pc:spChg>
        <pc:spChg chg="add mod">
          <ac:chgData name="Sophie Langsford" userId="2ea6d925-4a6e-425b-8569-87f33b9a79c6" providerId="ADAL" clId="{BFC3A40D-777A-4B11-B5A1-4DA0654DB6D1}" dt="2024-03-27T14:30:10.628" v="3847" actId="20577"/>
          <ac:spMkLst>
            <pc:docMk/>
            <pc:sldMk cId="2759133365" sldId="376"/>
            <ac:spMk id="7" creationId="{786EDACF-1770-4E77-A6B8-F3A87996B231}"/>
          </ac:spMkLst>
        </pc:spChg>
        <pc:spChg chg="add del mod">
          <ac:chgData name="Sophie Langsford" userId="2ea6d925-4a6e-425b-8569-87f33b9a79c6" providerId="ADAL" clId="{BFC3A40D-777A-4B11-B5A1-4DA0654DB6D1}" dt="2024-03-27T15:07:35.120" v="4240"/>
          <ac:spMkLst>
            <pc:docMk/>
            <pc:sldMk cId="2759133365" sldId="376"/>
            <ac:spMk id="8" creationId="{D447304F-AC3D-4EA6-B672-D389D794916F}"/>
          </ac:spMkLst>
        </pc:spChg>
        <pc:spChg chg="add mod">
          <ac:chgData name="Sophie Langsford" userId="2ea6d925-4a6e-425b-8569-87f33b9a79c6" providerId="ADAL" clId="{BFC3A40D-777A-4B11-B5A1-4DA0654DB6D1}" dt="2024-03-27T15:09:04.964" v="4473" actId="20577"/>
          <ac:spMkLst>
            <pc:docMk/>
            <pc:sldMk cId="2759133365" sldId="376"/>
            <ac:spMk id="9" creationId="{64B2AAC6-F0B1-4837-A83F-4649C032A7FD}"/>
          </ac:spMkLst>
        </pc:spChg>
        <pc:spChg chg="mod">
          <ac:chgData name="Sophie Langsford" userId="2ea6d925-4a6e-425b-8569-87f33b9a79c6" providerId="ADAL" clId="{BFC3A40D-777A-4B11-B5A1-4DA0654DB6D1}" dt="2024-03-27T15:53:12.944" v="4486" actId="20577"/>
          <ac:spMkLst>
            <pc:docMk/>
            <pc:sldMk cId="2759133365" sldId="376"/>
            <ac:spMk id="11" creationId="{C478436B-4B01-E44C-9310-D52D2C2537E3}"/>
          </ac:spMkLst>
        </pc:spChg>
        <pc:picChg chg="add mod">
          <ac:chgData name="Sophie Langsford" userId="2ea6d925-4a6e-425b-8569-87f33b9a79c6" providerId="ADAL" clId="{BFC3A40D-777A-4B11-B5A1-4DA0654DB6D1}" dt="2024-03-27T15:07:34.629" v="4238" actId="1076"/>
          <ac:picMkLst>
            <pc:docMk/>
            <pc:sldMk cId="2759133365" sldId="376"/>
            <ac:picMk id="1026" creationId="{C4D4DDF2-3745-4BFD-B7AC-95F2B0621CAB}"/>
          </ac:picMkLst>
        </pc:picChg>
      </pc:sldChg>
      <pc:sldChg chg="addSp delSp modSp mod modNotesTx">
        <pc:chgData name="Sophie Langsford" userId="2ea6d925-4a6e-425b-8569-87f33b9a79c6" providerId="ADAL" clId="{BFC3A40D-777A-4B11-B5A1-4DA0654DB6D1}" dt="2024-03-27T14:47:19.263" v="4125"/>
        <pc:sldMkLst>
          <pc:docMk/>
          <pc:sldMk cId="1573368064" sldId="377"/>
        </pc:sldMkLst>
        <pc:spChg chg="mod">
          <ac:chgData name="Sophie Langsford" userId="2ea6d925-4a6e-425b-8569-87f33b9a79c6" providerId="ADAL" clId="{BFC3A40D-777A-4B11-B5A1-4DA0654DB6D1}" dt="2024-03-27T13:30:57.465" v="487" actId="20577"/>
          <ac:spMkLst>
            <pc:docMk/>
            <pc:sldMk cId="1573368064" sldId="377"/>
            <ac:spMk id="3" creationId="{74A5BF1B-AC89-545A-8446-99E1D699CE4F}"/>
          </ac:spMkLst>
        </pc:spChg>
        <pc:spChg chg="add del mod">
          <ac:chgData name="Sophie Langsford" userId="2ea6d925-4a6e-425b-8569-87f33b9a79c6" providerId="ADAL" clId="{BFC3A40D-777A-4B11-B5A1-4DA0654DB6D1}" dt="2024-03-27T13:31:27.442" v="493" actId="478"/>
          <ac:spMkLst>
            <pc:docMk/>
            <pc:sldMk cId="1573368064" sldId="377"/>
            <ac:spMk id="4" creationId="{9FF27C9A-AAFD-4553-9840-4ACAFED70895}"/>
          </ac:spMkLst>
        </pc:spChg>
        <pc:spChg chg="del">
          <ac:chgData name="Sophie Langsford" userId="2ea6d925-4a6e-425b-8569-87f33b9a79c6" providerId="ADAL" clId="{BFC3A40D-777A-4B11-B5A1-4DA0654DB6D1}" dt="2024-03-27T13:30:59.190" v="488" actId="478"/>
          <ac:spMkLst>
            <pc:docMk/>
            <pc:sldMk cId="1573368064" sldId="377"/>
            <ac:spMk id="11" creationId="{C478436B-4B01-E44C-9310-D52D2C2537E3}"/>
          </ac:spMkLst>
        </pc:spChg>
        <pc:picChg chg="add mod modCrop">
          <ac:chgData name="Sophie Langsford" userId="2ea6d925-4a6e-425b-8569-87f33b9a79c6" providerId="ADAL" clId="{BFC3A40D-777A-4B11-B5A1-4DA0654DB6D1}" dt="2024-03-27T13:31:36.328" v="496" actId="1076"/>
          <ac:picMkLst>
            <pc:docMk/>
            <pc:sldMk cId="1573368064" sldId="377"/>
            <ac:picMk id="7" creationId="{EAF761C8-650B-4E2D-90B3-43C1ADF11028}"/>
          </ac:picMkLst>
        </pc:picChg>
      </pc:sldChg>
      <pc:sldChg chg="addSp modSp mod modNotesTx">
        <pc:chgData name="Sophie Langsford" userId="2ea6d925-4a6e-425b-8569-87f33b9a79c6" providerId="ADAL" clId="{BFC3A40D-777A-4B11-B5A1-4DA0654DB6D1}" dt="2024-03-27T16:36:43.614" v="4816" actId="20577"/>
        <pc:sldMkLst>
          <pc:docMk/>
          <pc:sldMk cId="616823757" sldId="378"/>
        </pc:sldMkLst>
        <pc:spChg chg="mod">
          <ac:chgData name="Sophie Langsford" userId="2ea6d925-4a6e-425b-8569-87f33b9a79c6" providerId="ADAL" clId="{BFC3A40D-777A-4B11-B5A1-4DA0654DB6D1}" dt="2024-03-27T16:34:06.657" v="4646" actId="1035"/>
          <ac:spMkLst>
            <pc:docMk/>
            <pc:sldMk cId="616823757" sldId="378"/>
            <ac:spMk id="3" creationId="{74A5BF1B-AC89-545A-8446-99E1D699CE4F}"/>
          </ac:spMkLst>
        </pc:spChg>
        <pc:spChg chg="add mod">
          <ac:chgData name="Sophie Langsford" userId="2ea6d925-4a6e-425b-8569-87f33b9a79c6" providerId="ADAL" clId="{BFC3A40D-777A-4B11-B5A1-4DA0654DB6D1}" dt="2024-03-27T16:36:43.614" v="4816" actId="20577"/>
          <ac:spMkLst>
            <pc:docMk/>
            <pc:sldMk cId="616823757" sldId="378"/>
            <ac:spMk id="5" creationId="{A758F6DC-04C6-4C09-A9AE-564232FD5A26}"/>
          </ac:spMkLst>
        </pc:spChg>
        <pc:spChg chg="mod">
          <ac:chgData name="Sophie Langsford" userId="2ea6d925-4a6e-425b-8569-87f33b9a79c6" providerId="ADAL" clId="{BFC3A40D-777A-4B11-B5A1-4DA0654DB6D1}" dt="2024-03-27T13:32:08.842" v="524" actId="20577"/>
          <ac:spMkLst>
            <pc:docMk/>
            <pc:sldMk cId="616823757" sldId="378"/>
            <ac:spMk id="11" creationId="{C478436B-4B01-E44C-9310-D52D2C2537E3}"/>
          </ac:spMkLst>
        </pc:spChg>
        <pc:picChg chg="add mod modCrop">
          <ac:chgData name="Sophie Langsford" userId="2ea6d925-4a6e-425b-8569-87f33b9a79c6" providerId="ADAL" clId="{BFC3A40D-777A-4B11-B5A1-4DA0654DB6D1}" dt="2024-03-27T16:36:21.603" v="4805" actId="1076"/>
          <ac:picMkLst>
            <pc:docMk/>
            <pc:sldMk cId="616823757" sldId="378"/>
            <ac:picMk id="4" creationId="{4B7C8F81-0163-4574-B86E-484DF9D8BBEC}"/>
          </ac:picMkLst>
        </pc:picChg>
      </pc:sldChg>
      <pc:sldChg chg="addSp delSp modSp mod modNotesTx">
        <pc:chgData name="Sophie Langsford" userId="2ea6d925-4a6e-425b-8569-87f33b9a79c6" providerId="ADAL" clId="{BFC3A40D-777A-4B11-B5A1-4DA0654DB6D1}" dt="2024-03-27T15:53:27.100" v="4498" actId="20577"/>
        <pc:sldMkLst>
          <pc:docMk/>
          <pc:sldMk cId="145814539" sldId="379"/>
        </pc:sldMkLst>
        <pc:spChg chg="mod">
          <ac:chgData name="Sophie Langsford" userId="2ea6d925-4a6e-425b-8569-87f33b9a79c6" providerId="ADAL" clId="{BFC3A40D-777A-4B11-B5A1-4DA0654DB6D1}" dt="2024-03-27T14:31:22.152" v="3929" actId="20577"/>
          <ac:spMkLst>
            <pc:docMk/>
            <pc:sldMk cId="145814539" sldId="379"/>
            <ac:spMk id="3" creationId="{74A5BF1B-AC89-545A-8446-99E1D699CE4F}"/>
          </ac:spMkLst>
        </pc:spChg>
        <pc:spChg chg="mod">
          <ac:chgData name="Sophie Langsford" userId="2ea6d925-4a6e-425b-8569-87f33b9a79c6" providerId="ADAL" clId="{BFC3A40D-777A-4B11-B5A1-4DA0654DB6D1}" dt="2024-03-27T15:53:27.100" v="4498" actId="20577"/>
          <ac:spMkLst>
            <pc:docMk/>
            <pc:sldMk cId="145814539" sldId="379"/>
            <ac:spMk id="11" creationId="{C478436B-4B01-E44C-9310-D52D2C2537E3}"/>
          </ac:spMkLst>
        </pc:spChg>
        <pc:picChg chg="del">
          <ac:chgData name="Sophie Langsford" userId="2ea6d925-4a6e-425b-8569-87f33b9a79c6" providerId="ADAL" clId="{BFC3A40D-777A-4B11-B5A1-4DA0654DB6D1}" dt="2024-03-27T13:36:45.597" v="902" actId="478"/>
          <ac:picMkLst>
            <pc:docMk/>
            <pc:sldMk cId="145814539" sldId="379"/>
            <ac:picMk id="2" creationId="{38A88081-B86D-452A-933D-8EB4B2C78D22}"/>
          </ac:picMkLst>
        </pc:picChg>
        <pc:cxnChg chg="add mod">
          <ac:chgData name="Sophie Langsford" userId="2ea6d925-4a6e-425b-8569-87f33b9a79c6" providerId="ADAL" clId="{BFC3A40D-777A-4B11-B5A1-4DA0654DB6D1}" dt="2024-03-27T13:37:48.348" v="911"/>
          <ac:cxnSpMkLst>
            <pc:docMk/>
            <pc:sldMk cId="145814539" sldId="379"/>
            <ac:cxnSpMk id="7" creationId="{01139988-28F4-4587-85D0-F60E9F647AA6}"/>
          </ac:cxnSpMkLst>
        </pc:cxnChg>
      </pc:sldChg>
      <pc:sldChg chg="modSp mod modNotesTx">
        <pc:chgData name="Sophie Langsford" userId="2ea6d925-4a6e-425b-8569-87f33b9a79c6" providerId="ADAL" clId="{BFC3A40D-777A-4B11-B5A1-4DA0654DB6D1}" dt="2024-03-27T16:41:14.015" v="5001" actId="20577"/>
        <pc:sldMkLst>
          <pc:docMk/>
          <pc:sldMk cId="1089888186" sldId="380"/>
        </pc:sldMkLst>
        <pc:spChg chg="mod">
          <ac:chgData name="Sophie Langsford" userId="2ea6d925-4a6e-425b-8569-87f33b9a79c6" providerId="ADAL" clId="{BFC3A40D-777A-4B11-B5A1-4DA0654DB6D1}" dt="2024-03-27T16:41:14.015" v="5001" actId="20577"/>
          <ac:spMkLst>
            <pc:docMk/>
            <pc:sldMk cId="1089888186" sldId="380"/>
            <ac:spMk id="3" creationId="{74A5BF1B-AC89-545A-8446-99E1D699CE4F}"/>
          </ac:spMkLst>
        </pc:spChg>
        <pc:spChg chg="mod">
          <ac:chgData name="Sophie Langsford" userId="2ea6d925-4a6e-425b-8569-87f33b9a79c6" providerId="ADAL" clId="{BFC3A40D-777A-4B11-B5A1-4DA0654DB6D1}" dt="2024-03-27T13:39:25.309" v="956" actId="20577"/>
          <ac:spMkLst>
            <pc:docMk/>
            <pc:sldMk cId="1089888186" sldId="380"/>
            <ac:spMk id="11" creationId="{C478436B-4B01-E44C-9310-D52D2C2537E3}"/>
          </ac:spMkLst>
        </pc:spChg>
      </pc:sldChg>
      <pc:sldChg chg="addSp modSp mod addCm delCm modNotesTx">
        <pc:chgData name="Sophie Langsford" userId="2ea6d925-4a6e-425b-8569-87f33b9a79c6" providerId="ADAL" clId="{BFC3A40D-777A-4B11-B5A1-4DA0654DB6D1}" dt="2024-03-27T15:53:35.309" v="4500" actId="20577"/>
        <pc:sldMkLst>
          <pc:docMk/>
          <pc:sldMk cId="2663979259" sldId="381"/>
        </pc:sldMkLst>
        <pc:spChg chg="add mod">
          <ac:chgData name="Sophie Langsford" userId="2ea6d925-4a6e-425b-8569-87f33b9a79c6" providerId="ADAL" clId="{BFC3A40D-777A-4B11-B5A1-4DA0654DB6D1}" dt="2024-03-27T14:33:09.707" v="3935" actId="1076"/>
          <ac:spMkLst>
            <pc:docMk/>
            <pc:sldMk cId="2663979259" sldId="381"/>
            <ac:spMk id="2" creationId="{652D4FDE-3EBF-401F-A991-3470F4206D84}"/>
          </ac:spMkLst>
        </pc:spChg>
        <pc:spChg chg="mod">
          <ac:chgData name="Sophie Langsford" userId="2ea6d925-4a6e-425b-8569-87f33b9a79c6" providerId="ADAL" clId="{BFC3A40D-777A-4B11-B5A1-4DA0654DB6D1}" dt="2024-03-27T13:44:45.138" v="1219" actId="20577"/>
          <ac:spMkLst>
            <pc:docMk/>
            <pc:sldMk cId="2663979259" sldId="381"/>
            <ac:spMk id="3" creationId="{74A5BF1B-AC89-545A-8446-99E1D699CE4F}"/>
          </ac:spMkLst>
        </pc:spChg>
        <pc:spChg chg="mod">
          <ac:chgData name="Sophie Langsford" userId="2ea6d925-4a6e-425b-8569-87f33b9a79c6" providerId="ADAL" clId="{BFC3A40D-777A-4B11-B5A1-4DA0654DB6D1}" dt="2024-03-27T15:53:35.309" v="4500" actId="20577"/>
          <ac:spMkLst>
            <pc:docMk/>
            <pc:sldMk cId="2663979259" sldId="381"/>
            <ac:spMk id="11" creationId="{C478436B-4B01-E44C-9310-D52D2C2537E3}"/>
          </ac:spMkLst>
        </pc:spChg>
      </pc:sldChg>
      <pc:sldChg chg="addSp delSp modSp mod modNotesTx">
        <pc:chgData name="Sophie Langsford" userId="2ea6d925-4a6e-425b-8569-87f33b9a79c6" providerId="ADAL" clId="{BFC3A40D-777A-4B11-B5A1-4DA0654DB6D1}" dt="2024-03-27T16:47:33.575" v="5009" actId="27636"/>
        <pc:sldMkLst>
          <pc:docMk/>
          <pc:sldMk cId="164710391" sldId="382"/>
        </pc:sldMkLst>
        <pc:spChg chg="mod">
          <ac:chgData name="Sophie Langsford" userId="2ea6d925-4a6e-425b-8569-87f33b9a79c6" providerId="ADAL" clId="{BFC3A40D-777A-4B11-B5A1-4DA0654DB6D1}" dt="2024-03-27T16:47:33.575" v="5009" actId="27636"/>
          <ac:spMkLst>
            <pc:docMk/>
            <pc:sldMk cId="164710391" sldId="382"/>
            <ac:spMk id="3" creationId="{74A5BF1B-AC89-545A-8446-99E1D699CE4F}"/>
          </ac:spMkLst>
        </pc:spChg>
        <pc:spChg chg="mod">
          <ac:chgData name="Sophie Langsford" userId="2ea6d925-4a6e-425b-8569-87f33b9a79c6" providerId="ADAL" clId="{BFC3A40D-777A-4B11-B5A1-4DA0654DB6D1}" dt="2024-03-27T15:53:40.268" v="4502" actId="20577"/>
          <ac:spMkLst>
            <pc:docMk/>
            <pc:sldMk cId="164710391" sldId="382"/>
            <ac:spMk id="11" creationId="{C478436B-4B01-E44C-9310-D52D2C2537E3}"/>
          </ac:spMkLst>
        </pc:spChg>
        <pc:graphicFrameChg chg="add del modGraphic">
          <ac:chgData name="Sophie Langsford" userId="2ea6d925-4a6e-425b-8569-87f33b9a79c6" providerId="ADAL" clId="{BFC3A40D-777A-4B11-B5A1-4DA0654DB6D1}" dt="2024-03-27T14:10:22.186" v="2922" actId="478"/>
          <ac:graphicFrameMkLst>
            <pc:docMk/>
            <pc:sldMk cId="164710391" sldId="382"/>
            <ac:graphicFrameMk id="5" creationId="{C82F5456-4975-4491-824F-5EC71F2727C3}"/>
          </ac:graphicFrameMkLst>
        </pc:graphicFrameChg>
        <pc:picChg chg="del">
          <ac:chgData name="Sophie Langsford" userId="2ea6d925-4a6e-425b-8569-87f33b9a79c6" providerId="ADAL" clId="{BFC3A40D-777A-4B11-B5A1-4DA0654DB6D1}" dt="2024-03-27T14:01:13.098" v="2311" actId="478"/>
          <ac:picMkLst>
            <pc:docMk/>
            <pc:sldMk cId="164710391" sldId="382"/>
            <ac:picMk id="2" creationId="{0088C6E3-7A42-4657-D0A8-54298CC08E23}"/>
          </ac:picMkLst>
        </pc:picChg>
      </pc:sldChg>
      <pc:sldChg chg="addSp delSp modSp new mod modNotesTx">
        <pc:chgData name="Sophie Langsford" userId="2ea6d925-4a6e-425b-8569-87f33b9a79c6" providerId="ADAL" clId="{BFC3A40D-777A-4B11-B5A1-4DA0654DB6D1}" dt="2024-03-27T16:13:27.810" v="4624" actId="20577"/>
        <pc:sldMkLst>
          <pc:docMk/>
          <pc:sldMk cId="1525731621" sldId="383"/>
        </pc:sldMkLst>
        <pc:spChg chg="del">
          <ac:chgData name="Sophie Langsford" userId="2ea6d925-4a6e-425b-8569-87f33b9a79c6" providerId="ADAL" clId="{BFC3A40D-777A-4B11-B5A1-4DA0654DB6D1}" dt="2024-03-27T13:28:30.418" v="360" actId="478"/>
          <ac:spMkLst>
            <pc:docMk/>
            <pc:sldMk cId="1525731621" sldId="383"/>
            <ac:spMk id="2" creationId="{D8236F34-BFE2-44B0-89F0-51FD2E22EDAF}"/>
          </ac:spMkLst>
        </pc:spChg>
        <pc:spChg chg="del">
          <ac:chgData name="Sophie Langsford" userId="2ea6d925-4a6e-425b-8569-87f33b9a79c6" providerId="ADAL" clId="{BFC3A40D-777A-4B11-B5A1-4DA0654DB6D1}" dt="2024-03-27T13:27:54.958" v="352" actId="478"/>
          <ac:spMkLst>
            <pc:docMk/>
            <pc:sldMk cId="1525731621" sldId="383"/>
            <ac:spMk id="3" creationId="{EA98F843-FF95-4711-A3C2-192DCA0D624B}"/>
          </ac:spMkLst>
        </pc:spChg>
        <pc:picChg chg="add mod">
          <ac:chgData name="Sophie Langsford" userId="2ea6d925-4a6e-425b-8569-87f33b9a79c6" providerId="ADAL" clId="{BFC3A40D-777A-4B11-B5A1-4DA0654DB6D1}" dt="2024-03-27T14:52:41.767" v="4138" actId="1076"/>
          <ac:picMkLst>
            <pc:docMk/>
            <pc:sldMk cId="1525731621" sldId="383"/>
            <ac:picMk id="7" creationId="{EF165A80-A1BA-4FA0-9D34-8877C13C45FF}"/>
          </ac:picMkLst>
        </pc:picChg>
      </pc:sldChg>
      <pc:sldChg chg="addSp delSp modSp del mod setBg">
        <pc:chgData name="Sophie Langsford" userId="2ea6d925-4a6e-425b-8569-87f33b9a79c6" providerId="ADAL" clId="{BFC3A40D-777A-4B11-B5A1-4DA0654DB6D1}" dt="2024-03-27T13:38:53.502" v="922" actId="2696"/>
        <pc:sldMkLst>
          <pc:docMk/>
          <pc:sldMk cId="972153133" sldId="384"/>
        </pc:sldMkLst>
        <pc:spChg chg="mod">
          <ac:chgData name="Sophie Langsford" userId="2ea6d925-4a6e-425b-8569-87f33b9a79c6" providerId="ADAL" clId="{BFC3A40D-777A-4B11-B5A1-4DA0654DB6D1}" dt="2024-03-27T13:36:50.586" v="903" actId="20577"/>
          <ac:spMkLst>
            <pc:docMk/>
            <pc:sldMk cId="972153133" sldId="384"/>
            <ac:spMk id="3" creationId="{74A5BF1B-AC89-545A-8446-99E1D699CE4F}"/>
          </ac:spMkLst>
        </pc:spChg>
        <pc:spChg chg="add del mod">
          <ac:chgData name="Sophie Langsford" userId="2ea6d925-4a6e-425b-8569-87f33b9a79c6" providerId="ADAL" clId="{BFC3A40D-777A-4B11-B5A1-4DA0654DB6D1}" dt="2024-03-27T13:37:36.324" v="910" actId="478"/>
          <ac:spMkLst>
            <pc:docMk/>
            <pc:sldMk cId="972153133" sldId="384"/>
            <ac:spMk id="4" creationId="{D02AEBA4-0291-4415-8B5C-1E3BB1D2ED78}"/>
          </ac:spMkLst>
        </pc:spChg>
        <pc:spChg chg="del">
          <ac:chgData name="Sophie Langsford" userId="2ea6d925-4a6e-425b-8569-87f33b9a79c6" providerId="ADAL" clId="{BFC3A40D-777A-4B11-B5A1-4DA0654DB6D1}" dt="2024-03-27T13:36:54.942" v="904" actId="478"/>
          <ac:spMkLst>
            <pc:docMk/>
            <pc:sldMk cId="972153133" sldId="384"/>
            <ac:spMk id="11" creationId="{C478436B-4B01-E44C-9310-D52D2C2537E3}"/>
          </ac:spMkLst>
        </pc:spChg>
      </pc:sldChg>
      <pc:sldChg chg="delSp add mod ord setBg modNotesTx">
        <pc:chgData name="Sophie Langsford" userId="2ea6d925-4a6e-425b-8569-87f33b9a79c6" providerId="ADAL" clId="{BFC3A40D-777A-4B11-B5A1-4DA0654DB6D1}" dt="2024-03-27T16:25:50.356" v="4628" actId="20577"/>
        <pc:sldMkLst>
          <pc:docMk/>
          <pc:sldMk cId="1408085274" sldId="385"/>
        </pc:sldMkLst>
        <pc:spChg chg="del">
          <ac:chgData name="Sophie Langsford" userId="2ea6d925-4a6e-425b-8569-87f33b9a79c6" providerId="ADAL" clId="{BFC3A40D-777A-4B11-B5A1-4DA0654DB6D1}" dt="2024-03-27T13:38:38.236" v="921" actId="478"/>
          <ac:spMkLst>
            <pc:docMk/>
            <pc:sldMk cId="1408085274" sldId="385"/>
            <ac:spMk id="9" creationId="{00000000-0000-0000-0000-000000000000}"/>
          </ac:spMkLst>
        </pc:spChg>
      </pc:sldChg>
      <pc:sldChg chg="new del">
        <pc:chgData name="Sophie Langsford" userId="2ea6d925-4a6e-425b-8569-87f33b9a79c6" providerId="ADAL" clId="{BFC3A40D-777A-4B11-B5A1-4DA0654DB6D1}" dt="2024-03-27T13:38:18.833" v="914" actId="47"/>
        <pc:sldMkLst>
          <pc:docMk/>
          <pc:sldMk cId="3923331509" sldId="385"/>
        </pc:sldMkLst>
      </pc:sldChg>
      <pc:sldChg chg="add del setBg">
        <pc:chgData name="Sophie Langsford" userId="2ea6d925-4a6e-425b-8569-87f33b9a79c6" providerId="ADAL" clId="{BFC3A40D-777A-4B11-B5A1-4DA0654DB6D1}" dt="2024-03-27T13:38:22.271" v="915" actId="2696"/>
        <pc:sldMkLst>
          <pc:docMk/>
          <pc:sldMk cId="2849201066" sldId="386"/>
        </pc:sldMkLst>
      </pc:sldChg>
      <pc:sldChg chg="addSp modSp add mod ord modAnim modNotesTx">
        <pc:chgData name="Sophie Langsford" userId="2ea6d925-4a6e-425b-8569-87f33b9a79c6" providerId="ADAL" clId="{BFC3A40D-777A-4B11-B5A1-4DA0654DB6D1}" dt="2024-03-27T16:13:42.148" v="4626" actId="20577"/>
        <pc:sldMkLst>
          <pc:docMk/>
          <pc:sldMk cId="4238330378" sldId="386"/>
        </pc:sldMkLst>
        <pc:spChg chg="add mod">
          <ac:chgData name="Sophie Langsford" userId="2ea6d925-4a6e-425b-8569-87f33b9a79c6" providerId="ADAL" clId="{BFC3A40D-777A-4B11-B5A1-4DA0654DB6D1}" dt="2024-03-27T13:54:18.865" v="1966" actId="1076"/>
          <ac:spMkLst>
            <pc:docMk/>
            <pc:sldMk cId="4238330378" sldId="386"/>
            <ac:spMk id="2" creationId="{E502B0A2-D1CB-4963-873D-5CDA919FDA26}"/>
          </ac:spMkLst>
        </pc:spChg>
        <pc:spChg chg="add mod">
          <ac:chgData name="Sophie Langsford" userId="2ea6d925-4a6e-425b-8569-87f33b9a79c6" providerId="ADAL" clId="{BFC3A40D-777A-4B11-B5A1-4DA0654DB6D1}" dt="2024-03-27T13:54:49.740" v="1971" actId="1582"/>
          <ac:spMkLst>
            <pc:docMk/>
            <pc:sldMk cId="4238330378" sldId="386"/>
            <ac:spMk id="4" creationId="{DA24F4EE-1813-4AA8-ABDF-713CBBCE8482}"/>
          </ac:spMkLst>
        </pc:spChg>
        <pc:spChg chg="add mod">
          <ac:chgData name="Sophie Langsford" userId="2ea6d925-4a6e-425b-8569-87f33b9a79c6" providerId="ADAL" clId="{BFC3A40D-777A-4B11-B5A1-4DA0654DB6D1}" dt="2024-03-27T13:56:31.225" v="2025" actId="1036"/>
          <ac:spMkLst>
            <pc:docMk/>
            <pc:sldMk cId="4238330378" sldId="386"/>
            <ac:spMk id="5" creationId="{185F5DD9-6F24-4F2A-A33B-3BC8296E00CF}"/>
          </ac:spMkLst>
        </pc:spChg>
        <pc:picChg chg="mod">
          <ac:chgData name="Sophie Langsford" userId="2ea6d925-4a6e-425b-8569-87f33b9a79c6" providerId="ADAL" clId="{BFC3A40D-777A-4B11-B5A1-4DA0654DB6D1}" dt="2024-03-27T13:55:35.973" v="1988" actId="1036"/>
          <ac:picMkLst>
            <pc:docMk/>
            <pc:sldMk cId="4238330378" sldId="386"/>
            <ac:picMk id="7" creationId="{EAF761C8-650B-4E2D-90B3-43C1ADF11028}"/>
          </ac:picMkLst>
        </pc:picChg>
      </pc:sldChg>
      <pc:sldChg chg="modSp add del mod">
        <pc:chgData name="Sophie Langsford" userId="2ea6d925-4a6e-425b-8569-87f33b9a79c6" providerId="ADAL" clId="{BFC3A40D-777A-4B11-B5A1-4DA0654DB6D1}" dt="2024-03-27T14:26:33.881" v="3476" actId="2696"/>
        <pc:sldMkLst>
          <pc:docMk/>
          <pc:sldMk cId="1542114485" sldId="387"/>
        </pc:sldMkLst>
        <pc:spChg chg="mod">
          <ac:chgData name="Sophie Langsford" userId="2ea6d925-4a6e-425b-8569-87f33b9a79c6" providerId="ADAL" clId="{BFC3A40D-777A-4B11-B5A1-4DA0654DB6D1}" dt="2024-03-27T14:08:32.380" v="2919" actId="27636"/>
          <ac:spMkLst>
            <pc:docMk/>
            <pc:sldMk cId="1542114485" sldId="387"/>
            <ac:spMk id="3" creationId="{74A5BF1B-AC89-545A-8446-99E1D699CE4F}"/>
          </ac:spMkLst>
        </pc:spChg>
        <pc:spChg chg="mod">
          <ac:chgData name="Sophie Langsford" userId="2ea6d925-4a6e-425b-8569-87f33b9a79c6" providerId="ADAL" clId="{BFC3A40D-777A-4B11-B5A1-4DA0654DB6D1}" dt="2024-03-27T14:04:58.420" v="2839" actId="20577"/>
          <ac:spMkLst>
            <pc:docMk/>
            <pc:sldMk cId="1542114485" sldId="387"/>
            <ac:spMk id="11" creationId="{C478436B-4B01-E44C-9310-D52D2C2537E3}"/>
          </ac:spMkLst>
        </pc:spChg>
      </pc:sldChg>
    </pc:docChg>
  </pc:docChgLst>
  <pc:docChgLst>
    <pc:chgData name="Sian Shaw" userId="S::sian.shaw@westminster-abbey.org::cf930bf7-ba7f-4ec0-9225-526cb0af2be3" providerId="AD" clId="Web-{6602D67D-0E2A-2392-99BC-D5C052B7E560}"/>
    <pc:docChg chg="modSld">
      <pc:chgData name="Sian Shaw" userId="S::sian.shaw@westminster-abbey.org::cf930bf7-ba7f-4ec0-9225-526cb0af2be3" providerId="AD" clId="Web-{6602D67D-0E2A-2392-99BC-D5C052B7E560}" dt="2024-06-03T10:01:52.548" v="112" actId="1076"/>
      <pc:docMkLst>
        <pc:docMk/>
      </pc:docMkLst>
      <pc:sldChg chg="addSp modSp delCm modNotes">
        <pc:chgData name="Sian Shaw" userId="S::sian.shaw@westminster-abbey.org::cf930bf7-ba7f-4ec0-9225-526cb0af2be3" providerId="AD" clId="Web-{6602D67D-0E2A-2392-99BC-D5C052B7E560}" dt="2024-06-03T09:49:00.052" v="51" actId="1076"/>
        <pc:sldMkLst>
          <pc:docMk/>
          <pc:sldMk cId="3712833313" sldId="365"/>
        </pc:sldMkLst>
        <pc:spChg chg="mod">
          <ac:chgData name="Sian Shaw" userId="S::sian.shaw@westminster-abbey.org::cf930bf7-ba7f-4ec0-9225-526cb0af2be3" providerId="AD" clId="Web-{6602D67D-0E2A-2392-99BC-D5C052B7E560}" dt="2024-06-03T09:46:10.842" v="31" actId="1076"/>
          <ac:spMkLst>
            <pc:docMk/>
            <pc:sldMk cId="3712833313" sldId="365"/>
            <ac:spMk id="3" creationId="{74A5BF1B-AC89-545A-8446-99E1D699CE4F}"/>
          </ac:spMkLst>
        </pc:spChg>
        <pc:spChg chg="add mod">
          <ac:chgData name="Sian Shaw" userId="S::sian.shaw@westminster-abbey.org::cf930bf7-ba7f-4ec0-9225-526cb0af2be3" providerId="AD" clId="Web-{6602D67D-0E2A-2392-99BC-D5C052B7E560}" dt="2024-06-03T09:49:00.052" v="51" actId="1076"/>
          <ac:spMkLst>
            <pc:docMk/>
            <pc:sldMk cId="3712833313" sldId="365"/>
            <ac:spMk id="4" creationId="{238C9F31-83C4-A9A7-66BD-4386809AC36B}"/>
          </ac:spMkLst>
        </pc:spChg>
        <pc:picChg chg="add mod">
          <ac:chgData name="Sian Shaw" userId="S::sian.shaw@westminster-abbey.org::cf930bf7-ba7f-4ec0-9225-526cb0af2be3" providerId="AD" clId="Web-{6602D67D-0E2A-2392-99BC-D5C052B7E560}" dt="2024-06-03T09:47:13.235" v="37"/>
          <ac:picMkLst>
            <pc:docMk/>
            <pc:sldMk cId="3712833313" sldId="365"/>
            <ac:picMk id="5" creationId="{BCB07B57-9573-D79F-CEED-9BA0DD21D4F9}"/>
          </ac:picMkLst>
        </pc:pic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6602D67D-0E2A-2392-99BC-D5C052B7E560}" dt="2024-06-03T09:40:40.971" v="0"/>
              <pc2:cmMkLst xmlns:pc2="http://schemas.microsoft.com/office/powerpoint/2019/9/main/command">
                <pc:docMk/>
                <pc:sldMk cId="3712833313" sldId="365"/>
                <pc2:cmMk id="{2C5FE6E0-C61A-4274-9259-A7F6362BB4F3}"/>
              </pc2:cmMkLst>
            </pc226:cmChg>
          </p:ext>
        </pc:extLst>
      </pc:sldChg>
      <pc:sldChg chg="modSp delCm">
        <pc:chgData name="Sian Shaw" userId="S::sian.shaw@westminster-abbey.org::cf930bf7-ba7f-4ec0-9225-526cb0af2be3" providerId="AD" clId="Web-{6602D67D-0E2A-2392-99BC-D5C052B7E560}" dt="2024-06-03T09:55:42.941" v="55" actId="20577"/>
        <pc:sldMkLst>
          <pc:docMk/>
          <pc:sldMk cId="616823757" sldId="378"/>
        </pc:sldMkLst>
        <pc:spChg chg="mod">
          <ac:chgData name="Sian Shaw" userId="S::sian.shaw@westminster-abbey.org::cf930bf7-ba7f-4ec0-9225-526cb0af2be3" providerId="AD" clId="Web-{6602D67D-0E2A-2392-99BC-D5C052B7E560}" dt="2024-06-03T09:55:42.941" v="55" actId="20577"/>
          <ac:spMkLst>
            <pc:docMk/>
            <pc:sldMk cId="616823757" sldId="378"/>
            <ac:spMk id="3" creationId="{74A5BF1B-AC89-545A-8446-99E1D699CE4F}"/>
          </ac:spMkLst>
        </pc:spChg>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6602D67D-0E2A-2392-99BC-D5C052B7E560}" dt="2024-06-03T09:49:18.021" v="52"/>
              <pc2:cmMkLst xmlns:pc2="http://schemas.microsoft.com/office/powerpoint/2019/9/main/command">
                <pc:docMk/>
                <pc:sldMk cId="616823757" sldId="378"/>
                <pc2:cmMk id="{92F31D19-16BA-4646-AD19-8992B07F1F62}"/>
              </pc2:cmMkLst>
            </pc226:cmChg>
            <pc226:cmChg xmlns="" xmlns:pc226="http://schemas.microsoft.com/office/powerpoint/2022/06/main/command" chg="del">
              <pc226:chgData name="Sian Shaw" userId="S::sian.shaw@westminster-abbey.org::cf930bf7-ba7f-4ec0-9225-526cb0af2be3" providerId="AD" clId="Web-{6602D67D-0E2A-2392-99BC-D5C052B7E560}" dt="2024-06-03T09:49:18.927" v="53"/>
              <pc2:cmMkLst xmlns:pc2="http://schemas.microsoft.com/office/powerpoint/2019/9/main/command">
                <pc:docMk/>
                <pc:sldMk cId="616823757" sldId="378"/>
                <pc2:cmMk id="{C25E3954-C164-49BD-9BF9-1E6AC333D73A}"/>
              </pc2:cmMkLst>
            </pc226:cmChg>
          </p:ext>
        </pc:extLst>
      </pc:sldChg>
      <pc:sldChg chg="delCm">
        <pc:chgData name="Sian Shaw" userId="S::sian.shaw@westminster-abbey.org::cf930bf7-ba7f-4ec0-9225-526cb0af2be3" providerId="AD" clId="Web-{6602D67D-0E2A-2392-99BC-D5C052B7E560}" dt="2024-06-03T09:55:56.551" v="58"/>
        <pc:sldMkLst>
          <pc:docMk/>
          <pc:sldMk cId="145814539" sldId="379"/>
        </pc:sldMkLst>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6602D67D-0E2A-2392-99BC-D5C052B7E560}" dt="2024-06-03T09:55:53.457" v="57"/>
              <pc2:cmMkLst xmlns:pc2="http://schemas.microsoft.com/office/powerpoint/2019/9/main/command">
                <pc:docMk/>
                <pc:sldMk cId="145814539" sldId="379"/>
                <pc2:cmMk id="{FDEBDE3F-8831-4209-9FD1-3017C75393DD}"/>
              </pc2:cmMkLst>
            </pc226:cmChg>
            <pc226:cmChg xmlns="" xmlns:pc226="http://schemas.microsoft.com/office/powerpoint/2022/06/main/command" chg="del">
              <pc226:chgData name="Sian Shaw" userId="S::sian.shaw@westminster-abbey.org::cf930bf7-ba7f-4ec0-9225-526cb0af2be3" providerId="AD" clId="Web-{6602D67D-0E2A-2392-99BC-D5C052B7E560}" dt="2024-06-03T09:55:50.926" v="56"/>
              <pc2:cmMkLst xmlns:pc2="http://schemas.microsoft.com/office/powerpoint/2019/9/main/command">
                <pc:docMk/>
                <pc:sldMk cId="145814539" sldId="379"/>
                <pc2:cmMk id="{E12D746A-F7DA-477F-A83F-AEA4EFDA9225}"/>
              </pc2:cmMkLst>
            </pc226:cmChg>
            <pc226:cmChg xmlns="" xmlns:pc226="http://schemas.microsoft.com/office/powerpoint/2022/06/main/command" chg="del">
              <pc226:chgData name="Sian Shaw" userId="S::sian.shaw@westminster-abbey.org::cf930bf7-ba7f-4ec0-9225-526cb0af2be3" providerId="AD" clId="Web-{6602D67D-0E2A-2392-99BC-D5C052B7E560}" dt="2024-06-03T09:55:56.551" v="58"/>
              <pc2:cmMkLst xmlns:pc2="http://schemas.microsoft.com/office/powerpoint/2019/9/main/command">
                <pc:docMk/>
                <pc:sldMk cId="145814539" sldId="379"/>
                <pc2:cmMk id="{686CFDF6-1D34-40B7-99C3-9BA1A55F148D}"/>
              </pc2:cmMkLst>
            </pc226:cmChg>
          </p:ext>
        </pc:extLst>
      </pc:sldChg>
      <pc:sldChg chg="delCm">
        <pc:chgData name="Sian Shaw" userId="S::sian.shaw@westminster-abbey.org::cf930bf7-ba7f-4ec0-9225-526cb0af2be3" providerId="AD" clId="Web-{6602D67D-0E2A-2392-99BC-D5C052B7E560}" dt="2024-06-03T09:58:16.634" v="100"/>
        <pc:sldMkLst>
          <pc:docMk/>
          <pc:sldMk cId="1089888186" sldId="380"/>
        </pc:sldMkLst>
        <pc:extLst>
          <p:ext xmlns:p="http://schemas.openxmlformats.org/presentationml/2006/main" uri="{D6D511B9-2390-475A-947B-AFAB55BFBCF1}">
            <pc226:cmChg xmlns="" xmlns:pc226="http://schemas.microsoft.com/office/powerpoint/2022/06/main/command" chg="del">
              <pc226:chgData name="Sian Shaw" userId="S::sian.shaw@westminster-abbey.org::cf930bf7-ba7f-4ec0-9225-526cb0af2be3" providerId="AD" clId="Web-{6602D67D-0E2A-2392-99BC-D5C052B7E560}" dt="2024-06-03T09:58:16.634" v="100"/>
              <pc2:cmMkLst xmlns:pc2="http://schemas.microsoft.com/office/powerpoint/2019/9/main/command">
                <pc:docMk/>
                <pc:sldMk cId="1089888186" sldId="380"/>
                <pc2:cmMk id="{CC1A7358-6C45-493D-8FFD-DB0827AF4F21}"/>
              </pc2:cmMkLst>
            </pc226:cmChg>
          </p:ext>
        </pc:extLst>
      </pc:sldChg>
      <pc:sldChg chg="addSp modSp modNotes">
        <pc:chgData name="Sian Shaw" userId="S::sian.shaw@westminster-abbey.org::cf930bf7-ba7f-4ec0-9225-526cb0af2be3" providerId="AD" clId="Web-{6602D67D-0E2A-2392-99BC-D5C052B7E560}" dt="2024-06-03T10:01:52.548" v="112" actId="1076"/>
        <pc:sldMkLst>
          <pc:docMk/>
          <pc:sldMk cId="2663979259" sldId="381"/>
        </pc:sldMkLst>
        <pc:spChg chg="mod">
          <ac:chgData name="Sian Shaw" userId="S::sian.shaw@westminster-abbey.org::cf930bf7-ba7f-4ec0-9225-526cb0af2be3" providerId="AD" clId="Web-{6602D67D-0E2A-2392-99BC-D5C052B7E560}" dt="2024-06-03T09:58:36.385" v="106" actId="14100"/>
          <ac:spMkLst>
            <pc:docMk/>
            <pc:sldMk cId="2663979259" sldId="381"/>
            <ac:spMk id="2" creationId="{652D4FDE-3EBF-401F-A991-3470F4206D84}"/>
          </ac:spMkLst>
        </pc:spChg>
        <pc:spChg chg="mod">
          <ac:chgData name="Sian Shaw" userId="S::sian.shaw@westminster-abbey.org::cf930bf7-ba7f-4ec0-9225-526cb0af2be3" providerId="AD" clId="Web-{6602D67D-0E2A-2392-99BC-D5C052B7E560}" dt="2024-06-03T09:58:32.572" v="104" actId="1076"/>
          <ac:spMkLst>
            <pc:docMk/>
            <pc:sldMk cId="2663979259" sldId="381"/>
            <ac:spMk id="11" creationId="{C478436B-4B01-E44C-9310-D52D2C2537E3}"/>
          </ac:spMkLst>
        </pc:spChg>
        <pc:picChg chg="add mod">
          <ac:chgData name="Sian Shaw" userId="S::sian.shaw@westminster-abbey.org::cf930bf7-ba7f-4ec0-9225-526cb0af2be3" providerId="AD" clId="Web-{6602D67D-0E2A-2392-99BC-D5C052B7E560}" dt="2024-06-03T10:01:52.548" v="112" actId="1076"/>
          <ac:picMkLst>
            <pc:docMk/>
            <pc:sldMk cId="2663979259" sldId="381"/>
            <ac:picMk id="4" creationId="{766019C7-9A27-E2EC-1847-ADBB9FB18125}"/>
          </ac:picMkLst>
        </pc:picChg>
      </pc:sldChg>
      <pc:sldChg chg="addSp delSp modSp">
        <pc:chgData name="Sian Shaw" userId="S::sian.shaw@westminster-abbey.org::cf930bf7-ba7f-4ec0-9225-526cb0af2be3" providerId="AD" clId="Web-{6602D67D-0E2A-2392-99BC-D5C052B7E560}" dt="2024-06-03T09:48:24.488" v="50" actId="20577"/>
        <pc:sldMkLst>
          <pc:docMk/>
          <pc:sldMk cId="1525731621" sldId="383"/>
        </pc:sldMkLst>
        <pc:spChg chg="add mod">
          <ac:chgData name="Sian Shaw" userId="S::sian.shaw@westminster-abbey.org::cf930bf7-ba7f-4ec0-9225-526cb0af2be3" providerId="AD" clId="Web-{6602D67D-0E2A-2392-99BC-D5C052B7E560}" dt="2024-06-03T09:48:24.488" v="50" actId="20577"/>
          <ac:spMkLst>
            <pc:docMk/>
            <pc:sldMk cId="1525731621" sldId="383"/>
            <ac:spMk id="2" creationId="{1E4F3074-8ACB-33C4-2815-855323DDB182}"/>
          </ac:spMkLst>
        </pc:spChg>
        <pc:spChg chg="del">
          <ac:chgData name="Sian Shaw" userId="S::sian.shaw@westminster-abbey.org::cf930bf7-ba7f-4ec0-9225-526cb0af2be3" providerId="AD" clId="Web-{6602D67D-0E2A-2392-99BC-D5C052B7E560}" dt="2024-06-03T09:47:55.643" v="38"/>
          <ac:spMkLst>
            <pc:docMk/>
            <pc:sldMk cId="1525731621" sldId="383"/>
            <ac:spMk id="4" creationId="{43C4324E-0E96-4B3C-BA34-E211E8D5AB4A}"/>
          </ac:spMkLst>
        </pc:spChg>
      </pc:sldChg>
      <pc:sldChg chg="modNotes">
        <pc:chgData name="Sian Shaw" userId="S::sian.shaw@westminster-abbey.org::cf930bf7-ba7f-4ec0-9225-526cb0af2be3" providerId="AD" clId="Web-{6602D67D-0E2A-2392-99BC-D5C052B7E560}" dt="2024-06-03T09:57:35.711" v="99"/>
        <pc:sldMkLst>
          <pc:docMk/>
          <pc:sldMk cId="1408085274" sldId="385"/>
        </pc:sldMkLst>
      </pc:sldChg>
    </pc:docChg>
  </pc:docChgLst>
  <pc:docChgLst>
    <pc:chgData name="Sophie Holland" userId="S::sophie.holland@westminster-abbey.org::973f5038-f617-450a-8546-88bc9d3463c3" providerId="AD" clId="Web-{9A4E4FBC-F743-A0FD-CCAF-98D008D4A8DD}"/>
    <pc:docChg chg="mod modSld">
      <pc:chgData name="Sophie Holland" userId="S::sophie.holland@westminster-abbey.org::973f5038-f617-450a-8546-88bc9d3463c3" providerId="AD" clId="Web-{9A4E4FBC-F743-A0FD-CCAF-98D008D4A8DD}" dt="2024-04-15T15:18:25.758" v="6"/>
      <pc:docMkLst>
        <pc:docMk/>
      </pc:docMkLst>
      <pc:sldChg chg="addCm delCm">
        <pc:chgData name="Sophie Holland" userId="S::sophie.holland@westminster-abbey.org::973f5038-f617-450a-8546-88bc9d3463c3" providerId="AD" clId="Web-{9A4E4FBC-F743-A0FD-CCAF-98D008D4A8DD}" dt="2024-04-15T14:47:41.112" v="4"/>
        <pc:sldMkLst>
          <pc:docMk/>
          <pc:sldMk cId="616823757" sldId="378"/>
        </pc:sldMkLst>
      </pc:sldChg>
      <pc:sldChg chg="modSp">
        <pc:chgData name="Sophie Holland" userId="S::sophie.holland@westminster-abbey.org::973f5038-f617-450a-8546-88bc9d3463c3" providerId="AD" clId="Web-{9A4E4FBC-F743-A0FD-CCAF-98D008D4A8DD}" dt="2024-04-15T15:18:25.758" v="6"/>
        <pc:sldMkLst>
          <pc:docMk/>
          <pc:sldMk cId="145814539" sldId="379"/>
        </pc:sldMkLst>
        <pc:cxnChg chg="mod">
          <ac:chgData name="Sophie Holland" userId="S::sophie.holland@westminster-abbey.org::973f5038-f617-450a-8546-88bc9d3463c3" providerId="AD" clId="Web-{9A4E4FBC-F743-A0FD-CCAF-98D008D4A8DD}" dt="2024-04-15T15:18:25.758" v="6"/>
          <ac:cxnSpMkLst>
            <pc:docMk/>
            <pc:sldMk cId="145814539" sldId="379"/>
            <ac:cxnSpMk id="8" creationId="{99714140-6E55-4ACD-B2E9-F6BE08369B0E}"/>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16/07/2024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LxwaB3awofU"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©2024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a:t>“By the 18th C the black population in England, particularly in London, had indeed become a community... in the later 18thC there were black pubs, churches, and community meeting places, changing the picture of isolated individual domestic servants and roving beggars on London streets to that of a thriving and structured black community"  </a:t>
            </a:r>
            <a:br>
              <a:rPr lang="en-GB" i="1">
                <a:cs typeface="+mn-lt"/>
              </a:rPr>
            </a:br>
            <a:r>
              <a:rPr lang="en-GB" i="1"/>
              <a:t>- </a:t>
            </a:r>
            <a:r>
              <a:rPr lang="en-GB"/>
              <a:t>Gretchen </a:t>
            </a:r>
            <a:r>
              <a:rPr lang="en-GB" err="1"/>
              <a:t>Gerzina</a:t>
            </a:r>
            <a:r>
              <a:rPr lang="en-GB"/>
              <a:t>, Black England: A Forgotten Georgian History, 2022 (Page 6)</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2618588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a:t>
            </a:r>
            <a:endParaRPr lang="en-US" dirty="0"/>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4123021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161454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2414403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pt-BR" err="1"/>
              <a:t>Listen</a:t>
            </a:r>
            <a:r>
              <a:rPr lang="pt-BR"/>
              <a:t> </a:t>
            </a:r>
            <a:r>
              <a:rPr lang="pt-BR" err="1"/>
              <a:t>to</a:t>
            </a:r>
            <a:r>
              <a:rPr lang="pt-BR"/>
              <a:t> </a:t>
            </a:r>
            <a:r>
              <a:rPr lang="pt-BR" err="1"/>
              <a:t>this</a:t>
            </a:r>
            <a:r>
              <a:rPr lang="pt-BR"/>
              <a:t> piece of music: </a:t>
            </a:r>
            <a:endParaRPr lang="en-GB"/>
          </a:p>
          <a:p>
            <a:pPr>
              <a:spcAft>
                <a:spcPts val="1000"/>
              </a:spcAft>
            </a:pPr>
            <a:r>
              <a:rPr lang="pt-BR" dirty="0">
                <a:hlinkClick r:id="rId3"/>
              </a:rPr>
              <a:t>https://www.youtube.com/watch?v=LxwaB3awofU</a:t>
            </a:r>
            <a:endParaRPr lang="en-US"/>
          </a:p>
          <a:p>
            <a:pPr>
              <a:spcAft>
                <a:spcPts val="1000"/>
              </a:spcAft>
            </a:pPr>
            <a:endParaRPr lang="en-GB" i="1" dirty="0"/>
          </a:p>
          <a:p>
            <a:pPr>
              <a:spcAft>
                <a:spcPts val="1000"/>
              </a:spcAft>
            </a:pPr>
            <a:r>
              <a:rPr lang="en-GB" i="1" dirty="0"/>
              <a:t>‘If you adopt the rule of writing every evening your remarks on the past day, it will be a kind of friendly tête-a-tête between you and yourself, wherein you may sometimes happily become your own Monitor; and hereafter those little notes will afford you a rich fund, whenever you shall be inclined to retrace past times and places.’ </a:t>
            </a:r>
            <a:br>
              <a:rPr lang="en-GB" i="1" dirty="0">
                <a:cs typeface="+mn-lt"/>
              </a:rPr>
            </a:br>
            <a:r>
              <a:rPr lang="en-GB" i="1" dirty="0"/>
              <a:t>- </a:t>
            </a:r>
            <a:r>
              <a:rPr lang="en-GB" dirty="0"/>
              <a:t>Letters of the Late Ignatius Sancho, An African, 1784, p.4</a:t>
            </a:r>
            <a:endParaRPr lang="en-US">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r>
              <a:rPr lang="en-GB" dirty="0"/>
              <a:t>Image: </a:t>
            </a:r>
            <a:r>
              <a:rPr lang="en-GB" sz="1800" dirty="0">
                <a:solidFill>
                  <a:srgbClr val="1E1E1E"/>
                </a:solidFill>
                <a:effectLst/>
                <a:latin typeface="Humnst777 Lt BT"/>
                <a:ea typeface="Times New Roman" panose="02020603050405020304" pitchFamily="18" charset="0"/>
                <a:cs typeface="Segoe UI" panose="020B0502040204020203" pitchFamily="34" charset="0"/>
              </a:rPr>
              <a:t>Thomas Gainsborough</a:t>
            </a:r>
          </a:p>
          <a:p>
            <a:pPr>
              <a:spcAft>
                <a:spcPts val="1200"/>
              </a:spcAft>
            </a:pPr>
            <a:r>
              <a:rPr lang="en-GB" sz="1800" dirty="0">
                <a:solidFill>
                  <a:srgbClr val="1E1E1E"/>
                </a:solidFill>
                <a:effectLst/>
                <a:latin typeface="Humnst777 Lt BT"/>
                <a:ea typeface="Times New Roman" panose="02020603050405020304" pitchFamily="18" charset="0"/>
                <a:cs typeface="Segoe UI" panose="020B0502040204020203" pitchFamily="34" charset="0"/>
              </a:rPr>
              <a:t>Ignatius Sancho, 1768</a:t>
            </a:r>
          </a:p>
          <a:p>
            <a:pPr>
              <a:spcAft>
                <a:spcPts val="1200"/>
              </a:spcAft>
            </a:pPr>
            <a:r>
              <a:rPr lang="en-GB" sz="1800" dirty="0">
                <a:solidFill>
                  <a:srgbClr val="1E1E1E"/>
                </a:solidFill>
                <a:effectLst/>
                <a:latin typeface="Humnst777 Lt BT"/>
                <a:ea typeface="Times New Roman" panose="02020603050405020304" pitchFamily="18" charset="0"/>
                <a:cs typeface="Segoe UI" panose="020B0502040204020203" pitchFamily="34" charset="0"/>
              </a:rPr>
              <a:t>oil on canvas, 73.7 x 62.2 cm</a:t>
            </a:r>
          </a:p>
          <a:p>
            <a:pPr>
              <a:spcAft>
                <a:spcPts val="1200"/>
              </a:spcAft>
            </a:pPr>
            <a:r>
              <a:rPr lang="en-GB" sz="1800" dirty="0">
                <a:solidFill>
                  <a:srgbClr val="1E1E1E"/>
                </a:solidFill>
                <a:effectLst/>
                <a:latin typeface="Humnst777 Lt BT"/>
                <a:ea typeface="Times New Roman" panose="02020603050405020304" pitchFamily="18" charset="0"/>
                <a:cs typeface="Segoe UI" panose="020B0502040204020203" pitchFamily="34" charset="0"/>
              </a:rPr>
              <a:t>Purchased 1907</a:t>
            </a:r>
          </a:p>
          <a:p>
            <a:pPr>
              <a:spcAft>
                <a:spcPts val="1200"/>
              </a:spcAft>
            </a:pPr>
            <a:r>
              <a:rPr lang="en-GB" sz="1800" dirty="0">
                <a:solidFill>
                  <a:srgbClr val="1E1E1E"/>
                </a:solidFill>
                <a:effectLst/>
                <a:latin typeface="Humnst777 Lt BT"/>
                <a:ea typeface="Times New Roman" panose="02020603050405020304" pitchFamily="18" charset="0"/>
                <a:cs typeface="Segoe UI" panose="020B0502040204020203" pitchFamily="34" charset="0"/>
              </a:rPr>
              <a:t>National Gallery of Canada, Ottawa</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826931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2846804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255804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309040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563503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Image: </a:t>
            </a:r>
            <a:r>
              <a:rPr lang="en-GB" i="1" dirty="0">
                <a:cs typeface="Calibri"/>
              </a:rPr>
              <a:t>James's' Park and the Mall </a:t>
            </a:r>
            <a:r>
              <a:rPr lang="en-GB" dirty="0">
                <a:cs typeface="Calibri"/>
              </a:rPr>
              <a:t>c. 1745, attributed to the British School, 18th Century. © Royal Collection Trust</a:t>
            </a:r>
          </a:p>
        </p:txBody>
      </p:sp>
      <p:sp>
        <p:nvSpPr>
          <p:cNvPr id="4" name="Slide Number Placeholder 3"/>
          <p:cNvSpPr>
            <a:spLocks noGrp="1"/>
          </p:cNvSpPr>
          <p:nvPr>
            <p:ph type="sldNum" sz="quarter" idx="10"/>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12760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l="-6000" r="-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5345641" cy="523220"/>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mj-lt"/>
              </a:rPr>
              <a:t>Remembering Ignatius Sancho</a:t>
            </a:r>
            <a:endParaRPr lang="en-US" dirty="0"/>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Black people in Georgian England</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85866" y="2106720"/>
            <a:ext cx="8139248" cy="4491077"/>
          </a:xfrm>
        </p:spPr>
        <p:txBody>
          <a:bodyPr vert="horz" lIns="0" tIns="0" rIns="0" bIns="0" rtlCol="0" anchor="t">
            <a:normAutofit lnSpcReduction="10000"/>
          </a:bodyPr>
          <a:lstStyle/>
          <a:p>
            <a:r>
              <a:rPr lang="en-GB" sz="1800" i="1" dirty="0">
                <a:cs typeface="Arial"/>
              </a:rPr>
              <a:t>“By the 18th C the black population in England, particularly in London, had indeed become a community... in the later 18</a:t>
            </a:r>
            <a:r>
              <a:rPr lang="en-GB" sz="1800" i="1" baseline="30000" dirty="0">
                <a:cs typeface="Arial"/>
              </a:rPr>
              <a:t>th</a:t>
            </a:r>
            <a:r>
              <a:rPr lang="en-GB" sz="1800" i="1" dirty="0">
                <a:cs typeface="Arial"/>
              </a:rPr>
              <a:t> C there were black pubs, churches, and community meeting places, changing the picture of isolated individual domestic servants and roving beggars on London streets to that of a thriving and structured black community.”​ </a:t>
            </a:r>
            <a:br>
              <a:rPr lang="en-GB" sz="1800" i="1" dirty="0">
                <a:cs typeface="Arial"/>
              </a:rPr>
            </a:br>
            <a:r>
              <a:rPr lang="en-GB" sz="1800" i="1" dirty="0">
                <a:cs typeface="Arial"/>
              </a:rPr>
              <a:t>- </a:t>
            </a:r>
            <a:r>
              <a:rPr lang="en-GB" sz="1800" dirty="0">
                <a:cs typeface="Arial"/>
              </a:rPr>
              <a:t>Gretchen </a:t>
            </a:r>
            <a:r>
              <a:rPr lang="en-GB" sz="1800" err="1">
                <a:cs typeface="Arial"/>
              </a:rPr>
              <a:t>Gerzina</a:t>
            </a:r>
            <a:r>
              <a:rPr lang="en-GB" sz="1800" dirty="0">
                <a:cs typeface="Arial"/>
              </a:rPr>
              <a:t>, Black England: A Forgotten Georgian History, 2022 </a:t>
            </a:r>
            <a:br>
              <a:rPr lang="en-GB" sz="1800" dirty="0">
                <a:cs typeface="Arial"/>
              </a:rPr>
            </a:br>
            <a:endParaRPr lang="en-GB" sz="1800" dirty="0">
              <a:cs typeface="Arial"/>
            </a:endParaRPr>
          </a:p>
          <a:p>
            <a:r>
              <a:rPr lang="en-GB" sz="1800" dirty="0">
                <a:cs typeface="Arial"/>
              </a:rPr>
              <a:t>It is estimated that there were over 15,000 black people living in Britain in the 18th Century.​ The experience of black people in Georgian England varied – whilst many came as enslaved people, many others gained their freedom or arrived as free people​.</a:t>
            </a:r>
          </a:p>
          <a:p>
            <a:r>
              <a:rPr lang="en-GB" sz="1800" dirty="0">
                <a:cs typeface="Arial"/>
              </a:rPr>
              <a:t>Sancho illustrates that it was possible for a black family to exist in domestic harmony and as part of a community with both white and black friends and neighbours. But thousands of people of colour were never able to rise to this level of financial and social independence.  </a:t>
            </a:r>
          </a:p>
          <a:p>
            <a:endParaRPr lang="en-GB" sz="1800" dirty="0">
              <a:cs typeface="Arial"/>
            </a:endParaRPr>
          </a:p>
          <a:p>
            <a:endParaRPr lang="en-GB" sz="1800" dirty="0">
              <a:cs typeface="Arial"/>
            </a:endParaRPr>
          </a:p>
          <a:p>
            <a:endParaRPr lang="en-GB" sz="1800" dirty="0">
              <a:cs typeface="Arial"/>
            </a:endParaRPr>
          </a:p>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1089888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05884" y="1021361"/>
            <a:ext cx="8139248" cy="503553"/>
          </a:xfrm>
        </p:spPr>
        <p:txBody>
          <a:bodyPr/>
          <a:lstStyle/>
          <a:p>
            <a:r>
              <a:rPr lang="en-US" dirty="0"/>
              <a:t>Ignatius Sancho’s memorial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a:p>
            <a:endParaRPr lang="en-GB" dirty="0">
              <a:cs typeface="Arial"/>
            </a:endParaRPr>
          </a:p>
        </p:txBody>
      </p:sp>
      <p:sp>
        <p:nvSpPr>
          <p:cNvPr id="2" name="TextBox 1">
            <a:extLst>
              <a:ext uri="{FF2B5EF4-FFF2-40B4-BE49-F238E27FC236}">
                <a16:creationId xmlns:a16="http://schemas.microsoft.com/office/drawing/2014/main" id="{652D4FDE-3EBF-401F-A991-3470F4206D84}"/>
              </a:ext>
            </a:extLst>
          </p:cNvPr>
          <p:cNvSpPr txBox="1"/>
          <p:nvPr/>
        </p:nvSpPr>
        <p:spPr>
          <a:xfrm>
            <a:off x="412447" y="1867241"/>
            <a:ext cx="3682267" cy="3970318"/>
          </a:xfrm>
          <a:prstGeom prst="rect">
            <a:avLst/>
          </a:prstGeom>
          <a:noFill/>
        </p:spPr>
        <p:txBody>
          <a:bodyPr wrap="square" rtlCol="0">
            <a:spAutoFit/>
          </a:bodyPr>
          <a:lstStyle/>
          <a:p>
            <a:r>
              <a:rPr lang="en-GB" dirty="0"/>
              <a:t>Why has Ignatius Sancho been memorialised in St Margaret’s Church, Westminster Abbey? </a:t>
            </a:r>
          </a:p>
          <a:p>
            <a:endParaRPr lang="en-GB" dirty="0"/>
          </a:p>
          <a:p>
            <a:r>
              <a:rPr lang="en-GB" dirty="0"/>
              <a:t>The decision to memorialise people and the design of these memorials is a long process. Every word in Sancho’s memorial was carefully considered before being chosen. </a:t>
            </a:r>
          </a:p>
          <a:p>
            <a:endParaRPr lang="en-GB" dirty="0"/>
          </a:p>
          <a:p>
            <a:r>
              <a:rPr lang="en-GB" dirty="0"/>
              <a:t>Let’s look at the phrases on Sancho’s memorial and what we think they mean. </a:t>
            </a:r>
          </a:p>
        </p:txBody>
      </p:sp>
      <p:pic>
        <p:nvPicPr>
          <p:cNvPr id="4" name="Picture 3" descr="A large building with a clock tower&#10;&#10;Description automatically generated">
            <a:extLst>
              <a:ext uri="{FF2B5EF4-FFF2-40B4-BE49-F238E27FC236}">
                <a16:creationId xmlns:a16="http://schemas.microsoft.com/office/drawing/2014/main" id="{766019C7-9A27-E2EC-1847-ADBB9FB181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97547" y="2103146"/>
            <a:ext cx="4572000" cy="3428086"/>
          </a:xfrm>
          <a:prstGeom prst="rect">
            <a:avLst/>
          </a:prstGeom>
        </p:spPr>
      </p:pic>
    </p:spTree>
    <p:extLst>
      <p:ext uri="{BB962C8B-B14F-4D97-AF65-F5344CB8AC3E}">
        <p14:creationId xmlns:p14="http://schemas.microsoft.com/office/powerpoint/2010/main" val="2663979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p:txBody>
      </p:sp>
      <p:pic>
        <p:nvPicPr>
          <p:cNvPr id="7" name="Picture 6">
            <a:extLst>
              <a:ext uri="{FF2B5EF4-FFF2-40B4-BE49-F238E27FC236}">
                <a16:creationId xmlns:a16="http://schemas.microsoft.com/office/drawing/2014/main" id="{EAF761C8-650B-4E2D-90B3-43C1ADF110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770" r="6982"/>
          <a:stretch/>
        </p:blipFill>
        <p:spPr>
          <a:xfrm>
            <a:off x="1036142" y="993052"/>
            <a:ext cx="7071711" cy="5666290"/>
          </a:xfrm>
          <a:prstGeom prst="rect">
            <a:avLst/>
          </a:prstGeom>
        </p:spPr>
      </p:pic>
      <p:sp>
        <p:nvSpPr>
          <p:cNvPr id="2" name="Oval 1">
            <a:extLst>
              <a:ext uri="{FF2B5EF4-FFF2-40B4-BE49-F238E27FC236}">
                <a16:creationId xmlns:a16="http://schemas.microsoft.com/office/drawing/2014/main" id="{E502B0A2-D1CB-4963-873D-5CDA919FDA26}"/>
              </a:ext>
            </a:extLst>
          </p:cNvPr>
          <p:cNvSpPr/>
          <p:nvPr/>
        </p:nvSpPr>
        <p:spPr>
          <a:xfrm>
            <a:off x="2163722" y="2902691"/>
            <a:ext cx="4816549" cy="669851"/>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DA24F4EE-1813-4AA8-ABDF-713CBBCE8482}"/>
              </a:ext>
            </a:extLst>
          </p:cNvPr>
          <p:cNvSpPr/>
          <p:nvPr/>
        </p:nvSpPr>
        <p:spPr>
          <a:xfrm>
            <a:off x="3887492" y="3398239"/>
            <a:ext cx="2209800" cy="571500"/>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185F5DD9-6F24-4F2A-A33B-3BC8296E00CF}"/>
              </a:ext>
            </a:extLst>
          </p:cNvPr>
          <p:cNvSpPr/>
          <p:nvPr/>
        </p:nvSpPr>
        <p:spPr>
          <a:xfrm>
            <a:off x="2125621" y="3597942"/>
            <a:ext cx="4816549" cy="1256216"/>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3833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5" grpId="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Memorial and legacy</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4319480"/>
          </a:xfrm>
        </p:spPr>
        <p:txBody>
          <a:bodyPr vert="horz" lIns="0" tIns="0" rIns="0" bIns="0" rtlCol="0" anchor="t">
            <a:normAutofit lnSpcReduction="10000"/>
          </a:bodyPr>
          <a:lstStyle/>
          <a:p>
            <a:r>
              <a:rPr lang="en-GB" sz="1800" dirty="0">
                <a:cs typeface="Arial"/>
              </a:rPr>
              <a:t>Having learnt about Ignatius Sancho’s life and work, do you think there is anything missing from his memorial? How would you change it? </a:t>
            </a:r>
          </a:p>
          <a:p>
            <a:r>
              <a:rPr lang="en-GB" sz="1800" dirty="0">
                <a:cs typeface="Arial"/>
              </a:rPr>
              <a:t>Thinking back to the examples of Sancho’s creative work at the beginning of the lesson, his music and writings, do you think Sancho would have considered himself, first and foremost, an abolitionist? </a:t>
            </a:r>
          </a:p>
          <a:p>
            <a:r>
              <a:rPr lang="en-GB" sz="1800" dirty="0">
                <a:cs typeface="Arial"/>
              </a:rPr>
              <a:t>Ignatius Sancho had a significant impact on the British abolition movement. The popularisation of his first-hand account had a large influence on changing public opinion on the transatlantic slave trade and enslavement. He is remembered as an integral part of the timeline of British abolition. </a:t>
            </a:r>
          </a:p>
          <a:p>
            <a:endParaRPr lang="en-GB" sz="1800" dirty="0">
              <a:cs typeface="Arial"/>
            </a:endParaRPr>
          </a:p>
          <a:p>
            <a:pPr>
              <a:lnSpc>
                <a:spcPct val="110000"/>
              </a:lnSpc>
            </a:pPr>
            <a:r>
              <a:rPr lang="en-GB" sz="1800" i="1" dirty="0">
                <a:cs typeface="Arial"/>
              </a:rPr>
              <a:t>“Consider slavery – what it is – how bitter a draught – and how many millions are made to drink it! – Of all my favourite authors, not one has drawn a tear in favour of my miserable black brethren” </a:t>
            </a:r>
            <a:br>
              <a:rPr lang="en-GB" sz="1800" i="1" dirty="0">
                <a:cs typeface="Arial"/>
              </a:rPr>
            </a:br>
            <a:r>
              <a:rPr lang="en-GB" sz="1800" i="1" dirty="0">
                <a:cs typeface="Arial"/>
              </a:rPr>
              <a:t>- </a:t>
            </a:r>
            <a:r>
              <a:rPr lang="en-GB" sz="1800" dirty="0">
                <a:cs typeface="Arial"/>
              </a:rPr>
              <a:t>Letters of the Late Ignatius Sancho, An African, 1784, p.91</a:t>
            </a:r>
            <a:endParaRPr lang="en-GB" sz="1800" i="1"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endParaRPr lang="en-GB" sz="1800" dirty="0">
              <a:cs typeface="Arial"/>
            </a:endParaRPr>
          </a:p>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164710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Mystery sources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963654" y="2408644"/>
            <a:ext cx="4544909" cy="2582575"/>
          </a:xfrm>
        </p:spPr>
        <p:txBody>
          <a:bodyPr vert="horz" lIns="0" tIns="0" rIns="0" bIns="0" rtlCol="0" anchor="t">
            <a:normAutofit/>
          </a:bodyPr>
          <a:lstStyle/>
          <a:p>
            <a:r>
              <a:rPr lang="en-GB" sz="1800" i="1" dirty="0">
                <a:cs typeface="Arial"/>
              </a:rPr>
              <a:t>‘If you adopt the rule of writing every evening your remarks on the past day, it will be a kind of friendly tête-a-tête between you and yourself, wherein you may sometimes happily become your own Monitor; and hereafter those little notes will afford you a rich fund, whenever you shall be inclined to retrace past times and places.’ </a:t>
            </a:r>
            <a:endParaRPr lang="en-US" dirty="0">
              <a:cs typeface="Arial"/>
            </a:endParaRPr>
          </a:p>
          <a:p>
            <a:endParaRPr lang="en-GB" dirty="0">
              <a:cs typeface="Arial"/>
            </a:endParaRPr>
          </a:p>
        </p:txBody>
      </p:sp>
      <p:sp>
        <p:nvSpPr>
          <p:cNvPr id="4" name="Content Placeholder 2">
            <a:extLst>
              <a:ext uri="{FF2B5EF4-FFF2-40B4-BE49-F238E27FC236}">
                <a16:creationId xmlns:a16="http://schemas.microsoft.com/office/drawing/2014/main" id="{238C9F31-83C4-A9A7-66BD-4386809AC36B}"/>
              </a:ext>
            </a:extLst>
          </p:cNvPr>
          <p:cNvSpPr txBox="1">
            <a:spLocks/>
          </p:cNvSpPr>
          <p:nvPr/>
        </p:nvSpPr>
        <p:spPr>
          <a:xfrm>
            <a:off x="665489" y="5479648"/>
            <a:ext cx="8139248" cy="213687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900" dirty="0">
                <a:cs typeface="Arial"/>
              </a:rPr>
              <a:t>What kind of person might have created these sources? Write down three words to describe this person. </a:t>
            </a:r>
            <a:endParaRPr lang="pt-BR" sz="1800" dirty="0">
              <a:cs typeface="Arial"/>
            </a:endParaRPr>
          </a:p>
          <a:p>
            <a:endParaRPr lang="en-GB" dirty="0">
              <a:cs typeface="Arial"/>
            </a:endParaRPr>
          </a:p>
        </p:txBody>
      </p:sp>
      <p:pic>
        <p:nvPicPr>
          <p:cNvPr id="5" name="Graphic 4" descr="Music notation with solid fill">
            <a:extLst>
              <a:ext uri="{FF2B5EF4-FFF2-40B4-BE49-F238E27FC236}">
                <a16:creationId xmlns:a16="http://schemas.microsoft.com/office/drawing/2014/main" id="{BCB07B57-9573-D79F-CEED-9BA0DD21D4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6762" y="2137913"/>
            <a:ext cx="2510286" cy="2582173"/>
          </a:xfrm>
          <a:prstGeom prst="rect">
            <a:avLst/>
          </a:prstGeom>
        </p:spPr>
      </p:pic>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4CF9E35-4228-4166-9B5F-ECEFD2B46525}"/>
              </a:ext>
            </a:extLst>
          </p:cNvPr>
          <p:cNvSpPr>
            <a:spLocks noGrp="1"/>
          </p:cNvSpPr>
          <p:nvPr>
            <p:ph type="sldNum" sz="quarter" idx="12"/>
          </p:nvPr>
        </p:nvSpPr>
        <p:spPr/>
        <p:txBody>
          <a:bodyPr/>
          <a:lstStyle/>
          <a:p>
            <a:fld id="{48F63A3B-78C7-47BE-AE5E-E10140E04643}" type="slidenum">
              <a:rPr lang="en-US" smtClean="0"/>
              <a:t>4</a:t>
            </a:fld>
            <a:endParaRPr lang="en-US"/>
          </a:p>
        </p:txBody>
      </p:sp>
      <p:sp>
        <p:nvSpPr>
          <p:cNvPr id="3" name="Text Placeholder 5">
            <a:extLst>
              <a:ext uri="{FF2B5EF4-FFF2-40B4-BE49-F238E27FC236}">
                <a16:creationId xmlns:a16="http://schemas.microsoft.com/office/drawing/2014/main" id="{9FD02D97-070F-483D-7D94-EA3D12D8BF1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a:extLst>
              <a:ext uri="{FF2B5EF4-FFF2-40B4-BE49-F238E27FC236}">
                <a16:creationId xmlns:a16="http://schemas.microsoft.com/office/drawing/2014/main" id="{77464F27-FCF9-434F-9D4A-5E6309F027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3773" y="812404"/>
            <a:ext cx="4880928" cy="5874738"/>
          </a:xfrm>
          <a:prstGeom prst="rect">
            <a:avLst/>
          </a:prstGeom>
        </p:spPr>
      </p:pic>
    </p:spTree>
    <p:extLst>
      <p:ext uri="{BB962C8B-B14F-4D97-AF65-F5344CB8AC3E}">
        <p14:creationId xmlns:p14="http://schemas.microsoft.com/office/powerpoint/2010/main" val="1525731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Ignatius Sancho’s memorial</a:t>
            </a:r>
          </a:p>
        </p:txBody>
      </p:sp>
      <p:sp>
        <p:nvSpPr>
          <p:cNvPr id="7" name="TextBox 6">
            <a:extLst>
              <a:ext uri="{FF2B5EF4-FFF2-40B4-BE49-F238E27FC236}">
                <a16:creationId xmlns:a16="http://schemas.microsoft.com/office/drawing/2014/main" id="{786EDACF-1770-4E77-A6B8-F3A87996B231}"/>
              </a:ext>
            </a:extLst>
          </p:cNvPr>
          <p:cNvSpPr txBox="1"/>
          <p:nvPr/>
        </p:nvSpPr>
        <p:spPr>
          <a:xfrm>
            <a:off x="263646" y="1997839"/>
            <a:ext cx="3919471" cy="3970318"/>
          </a:xfrm>
          <a:prstGeom prst="rect">
            <a:avLst/>
          </a:prstGeom>
          <a:noFill/>
        </p:spPr>
        <p:txBody>
          <a:bodyPr wrap="square">
            <a:spAutoFit/>
          </a:bodyPr>
          <a:lstStyle/>
          <a:p>
            <a:r>
              <a:rPr lang="en-GB" dirty="0"/>
              <a:t>On 19th December 2023, Westminster Abbey unveiled a new memorial to </a:t>
            </a:r>
            <a:r>
              <a:rPr lang="en-GB"/>
              <a:t>Ignatius Sancho </a:t>
            </a:r>
            <a:r>
              <a:rPr lang="en-GB" dirty="0"/>
              <a:t>and his wife Ann Osbourne.</a:t>
            </a:r>
          </a:p>
          <a:p>
            <a:endParaRPr lang="en-GB" dirty="0"/>
          </a:p>
          <a:p>
            <a:r>
              <a:rPr lang="en-GB" dirty="0"/>
              <a:t>The memorial is in St Margaret's Church.</a:t>
            </a:r>
          </a:p>
          <a:p>
            <a:endParaRPr lang="en-GB" dirty="0"/>
          </a:p>
          <a:p>
            <a:r>
              <a:rPr lang="en-GB" dirty="0"/>
              <a:t>The memorial was given by The Equiano Society, unveiled by Arthur Torrington CBE.​</a:t>
            </a:r>
          </a:p>
          <a:p>
            <a:endParaRPr lang="en-GB" dirty="0"/>
          </a:p>
          <a:p>
            <a:r>
              <a:rPr lang="en-GB" dirty="0"/>
              <a:t>Letters were cut by Marcia Bennett-Male. </a:t>
            </a:r>
          </a:p>
        </p:txBody>
      </p:sp>
      <p:pic>
        <p:nvPicPr>
          <p:cNvPr id="1026" name="Picture 2" descr="A person and person sitting in a room&#10;&#10;Description automatically generated">
            <a:extLst>
              <a:ext uri="{FF2B5EF4-FFF2-40B4-BE49-F238E27FC236}">
                <a16:creationId xmlns:a16="http://schemas.microsoft.com/office/drawing/2014/main" id="{C4D4DDF2-3745-4BFD-B7AC-95F2B0621CAB}"/>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18027" r="3899"/>
          <a:stretch/>
        </p:blipFill>
        <p:spPr bwMode="auto">
          <a:xfrm>
            <a:off x="4183117" y="1836513"/>
            <a:ext cx="4572000" cy="390661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4B2AAC6-F0B1-4837-A83F-4649C032A7FD}"/>
              </a:ext>
            </a:extLst>
          </p:cNvPr>
          <p:cNvSpPr txBox="1"/>
          <p:nvPr/>
        </p:nvSpPr>
        <p:spPr>
          <a:xfrm>
            <a:off x="4183118" y="5760151"/>
            <a:ext cx="4572000" cy="523220"/>
          </a:xfrm>
          <a:prstGeom prst="rect">
            <a:avLst/>
          </a:prstGeom>
          <a:noFill/>
        </p:spPr>
        <p:txBody>
          <a:bodyPr wrap="square" rtlCol="0">
            <a:spAutoFit/>
          </a:bodyPr>
          <a:lstStyle/>
          <a:p>
            <a:r>
              <a:rPr lang="en-GB" sz="1400" dirty="0"/>
              <a:t>Arthur Torrington (left) and Marcia Bennett-Male (right) with the Ignatius Sancho memorial.  </a:t>
            </a:r>
          </a:p>
        </p:txBody>
      </p:sp>
    </p:spTree>
    <p:extLst>
      <p:ext uri="{BB962C8B-B14F-4D97-AF65-F5344CB8AC3E}">
        <p14:creationId xmlns:p14="http://schemas.microsoft.com/office/powerpoint/2010/main" val="2759133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p:txBody>
      </p:sp>
      <p:pic>
        <p:nvPicPr>
          <p:cNvPr id="7" name="Picture 6">
            <a:extLst>
              <a:ext uri="{FF2B5EF4-FFF2-40B4-BE49-F238E27FC236}">
                <a16:creationId xmlns:a16="http://schemas.microsoft.com/office/drawing/2014/main" id="{EAF761C8-650B-4E2D-90B3-43C1ADF110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770" r="6982"/>
          <a:stretch/>
        </p:blipFill>
        <p:spPr>
          <a:xfrm>
            <a:off x="1036144" y="993052"/>
            <a:ext cx="7071711" cy="5666290"/>
          </a:xfrm>
          <a:prstGeom prst="rect">
            <a:avLst/>
          </a:prstGeom>
        </p:spPr>
      </p:pic>
    </p:spTree>
    <p:extLst>
      <p:ext uri="{BB962C8B-B14F-4D97-AF65-F5344CB8AC3E}">
        <p14:creationId xmlns:p14="http://schemas.microsoft.com/office/powerpoint/2010/main" val="1573368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Who was Ignatius Sancho?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979720"/>
            <a:ext cx="8139248" cy="1741380"/>
          </a:xfrm>
        </p:spPr>
        <p:txBody>
          <a:bodyPr vert="horz" lIns="0" tIns="0" rIns="0" bIns="0" rtlCol="0" anchor="t">
            <a:normAutofit lnSpcReduction="10000"/>
          </a:bodyPr>
          <a:lstStyle/>
          <a:p>
            <a:r>
              <a:rPr lang="en-GB" sz="1800" dirty="0">
                <a:cs typeface="Arial"/>
              </a:rPr>
              <a:t>In pairs or small groups, read about Ignatius Sancho’s life using the fact sheet provided. </a:t>
            </a:r>
          </a:p>
          <a:p>
            <a:r>
              <a:rPr lang="en-GB" sz="1800" dirty="0">
                <a:cs typeface="Arial"/>
              </a:rPr>
              <a:t>Select what you believe to be the five most important things to have happened during his lifetime. </a:t>
            </a:r>
          </a:p>
          <a:p>
            <a:r>
              <a:rPr lang="en-GB" sz="1800" dirty="0">
                <a:cs typeface="Arial"/>
              </a:rPr>
              <a:t>Why is Sancho remembered? </a:t>
            </a:r>
          </a:p>
          <a:p>
            <a:endParaRPr lang="en-GB" sz="1800" dirty="0">
              <a:cs typeface="Arial"/>
            </a:endParaRPr>
          </a:p>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pic>
        <p:nvPicPr>
          <p:cNvPr id="4" name="Picture 3">
            <a:extLst>
              <a:ext uri="{FF2B5EF4-FFF2-40B4-BE49-F238E27FC236}">
                <a16:creationId xmlns:a16="http://schemas.microsoft.com/office/drawing/2014/main" id="{4B7C8F81-0163-4574-B86E-484DF9D8BB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73" t="7024" r="5660"/>
          <a:stretch/>
        </p:blipFill>
        <p:spPr>
          <a:xfrm>
            <a:off x="412447" y="3721100"/>
            <a:ext cx="6100595" cy="2822485"/>
          </a:xfrm>
          <a:prstGeom prst="rect">
            <a:avLst/>
          </a:prstGeom>
        </p:spPr>
      </p:pic>
      <p:sp>
        <p:nvSpPr>
          <p:cNvPr id="5" name="TextBox 4">
            <a:extLst>
              <a:ext uri="{FF2B5EF4-FFF2-40B4-BE49-F238E27FC236}">
                <a16:creationId xmlns:a16="http://schemas.microsoft.com/office/drawing/2014/main" id="{A758F6DC-04C6-4C09-A9AE-564232FD5A26}"/>
              </a:ext>
            </a:extLst>
          </p:cNvPr>
          <p:cNvSpPr txBox="1"/>
          <p:nvPr/>
        </p:nvSpPr>
        <p:spPr>
          <a:xfrm>
            <a:off x="6536384" y="4727703"/>
            <a:ext cx="2015311" cy="1815882"/>
          </a:xfrm>
          <a:prstGeom prst="rect">
            <a:avLst/>
          </a:prstGeom>
          <a:noFill/>
        </p:spPr>
        <p:txBody>
          <a:bodyPr wrap="square" rtlCol="0">
            <a:spAutoFit/>
          </a:bodyPr>
          <a:lstStyle/>
          <a:p>
            <a:r>
              <a:rPr lang="en-GB" sz="1600" i="1" dirty="0"/>
              <a:t>Ignatius Sancho and Ann Osbourne’s marriage entry in the parish register of St Margaret’s Church, 1758.</a:t>
            </a:r>
          </a:p>
        </p:txBody>
      </p:sp>
    </p:spTree>
    <p:extLst>
      <p:ext uri="{BB962C8B-B14F-4D97-AF65-F5344CB8AC3E}">
        <p14:creationId xmlns:p14="http://schemas.microsoft.com/office/powerpoint/2010/main" val="616823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Context - the transatlantic slave trade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r>
              <a:rPr lang="en-GB" sz="1800" dirty="0">
                <a:cs typeface="Arial"/>
              </a:rPr>
              <a:t>The transatlantic slave trade was the largest forced migration in history. It transported between 10-12 million people from Africa to be used as enslaved labour in the Caribbean, North, Central and South America​.</a:t>
            </a:r>
          </a:p>
          <a:p>
            <a:r>
              <a:rPr lang="en-GB" sz="1800" dirty="0">
                <a:cs typeface="Arial"/>
              </a:rPr>
              <a:t>The 18th Century (when Sancho was alive) was a time when Britain's involvement in the slave trade was at its height creating huge wealth for the country – both through the trading of enslaved people and the trade of goods produced by enslaved people, e.g. sugar​.</a:t>
            </a:r>
          </a:p>
          <a:p>
            <a:r>
              <a:rPr lang="en-GB" sz="1800" dirty="0">
                <a:cs typeface="Arial"/>
              </a:rPr>
              <a:t>It is estimated that British ships transported 3.4 million people from Africa to European colonies. </a:t>
            </a:r>
          </a:p>
          <a:p>
            <a:r>
              <a:rPr lang="en-GB" sz="1700" dirty="0">
                <a:cs typeface="Arial"/>
              </a:rPr>
              <a:t>This period also saw a large growth in the British abolitionist movement with both black and white abolitionists working to keep the issue of enslavement in the public eye.</a:t>
            </a:r>
            <a:endParaRPr lang="en-GB" dirty="0"/>
          </a:p>
          <a:p>
            <a:endParaRPr lang="en-GB" sz="1800" dirty="0">
              <a:cs typeface="Arial"/>
            </a:endParaRPr>
          </a:p>
          <a:p>
            <a:pPr marL="342900" indent="-342900">
              <a:buChar char="•"/>
            </a:pPr>
            <a:endParaRPr lang="en-GB" sz="1800" dirty="0">
              <a:cs typeface="Arial"/>
            </a:endParaRPr>
          </a:p>
          <a:p>
            <a:endParaRPr lang="en-GB" sz="1800" dirty="0">
              <a:cs typeface="Arial"/>
            </a:endParaRPr>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a:p>
            <a:endParaRPr lang="en-GB" dirty="0">
              <a:cs typeface="Arial"/>
            </a:endParaRPr>
          </a:p>
          <a:p>
            <a:endParaRPr lang="en-GB" dirty="0">
              <a:cs typeface="Arial"/>
            </a:endParaRPr>
          </a:p>
        </p:txBody>
      </p:sp>
      <p:cxnSp>
        <p:nvCxnSpPr>
          <p:cNvPr id="7" name="Straight Connector 6">
            <a:extLst>
              <a:ext uri="{FF2B5EF4-FFF2-40B4-BE49-F238E27FC236}">
                <a16:creationId xmlns:a16="http://schemas.microsoft.com/office/drawing/2014/main" id="{01139988-28F4-4587-85D0-F60E9F647AA6}"/>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9714140-6E55-4ACD-B2E9-F6BE08369B0E}"/>
              </a:ext>
            </a:extLst>
          </p:cNvPr>
          <p:cNvCxnSpPr/>
          <p:nvPr/>
        </p:nvCxnSpPr>
        <p:spPr>
          <a:xfrm>
            <a:off x="511175" y="4836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814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9</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Tree>
    <p:extLst>
      <p:ext uri="{BB962C8B-B14F-4D97-AF65-F5344CB8AC3E}">
        <p14:creationId xmlns:p14="http://schemas.microsoft.com/office/powerpoint/2010/main" val="140808527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SharedWithUsers xmlns="b9f7f328-d3ff-4819-955b-35535df07bba">
      <UserInfo>
        <DisplayName/>
        <AccountId xsi:nil="true"/>
        <AccountType/>
      </UserInfo>
    </SharedWithUsers>
    <MediaLengthInSeconds xmlns="2bde14ae-7622-460c-a38b-b0381bac6d2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2.xml><?xml version="1.0" encoding="utf-8"?>
<ds:datastoreItem xmlns:ds="http://schemas.openxmlformats.org/officeDocument/2006/customXml" ds:itemID="{44D69842-B5E9-4938-8730-6EC525FC37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6DFB34-79B6-42F9-9F4E-31EC78F6B1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249</TotalTime>
  <Words>1187</Words>
  <Application>Microsoft Office PowerPoint</Application>
  <PresentationFormat>On-screen Show (4:3)</PresentationFormat>
  <Paragraphs>168</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Humnst777 Lt BT</vt:lpstr>
      <vt:lpstr>Palatino</vt:lpstr>
      <vt:lpstr>Office Theme</vt:lpstr>
      <vt:lpstr>PowerPoint Presentation</vt:lpstr>
      <vt:lpstr>PowerPoint Presentation</vt:lpstr>
      <vt:lpstr>Mystery sources</vt:lpstr>
      <vt:lpstr>PowerPoint Presentation</vt:lpstr>
      <vt:lpstr>Ignatius Sancho’s memorial</vt:lpstr>
      <vt:lpstr>PowerPoint Presentation</vt:lpstr>
      <vt:lpstr>Who was Ignatius Sancho? </vt:lpstr>
      <vt:lpstr>Context - the transatlantic slave trade</vt:lpstr>
      <vt:lpstr>PowerPoint Presentation</vt:lpstr>
      <vt:lpstr>Black people in Georgian England</vt:lpstr>
      <vt:lpstr>Ignatius Sancho’s memorial </vt:lpstr>
      <vt:lpstr>PowerPoint Presentation</vt:lpstr>
      <vt:lpstr>Memorial and legacy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119</cp:revision>
  <dcterms:created xsi:type="dcterms:W3CDTF">2019-02-11T11:01:41Z</dcterms:created>
  <dcterms:modified xsi:type="dcterms:W3CDTF">2024-07-16T13:12:00Z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